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sldIdLst>
    <p:sldId id="256" r:id="rId4"/>
    <p:sldId id="278" r:id="rId6"/>
    <p:sldId id="268" r:id="rId7"/>
    <p:sldId id="261" r:id="rId8"/>
    <p:sldId id="264" r:id="rId9"/>
    <p:sldId id="280" r:id="rId10"/>
    <p:sldId id="281" r:id="rId11"/>
    <p:sldId id="282" r:id="rId12"/>
    <p:sldId id="283" r:id="rId13"/>
    <p:sldId id="284" r:id="rId14"/>
    <p:sldId id="267" r:id="rId15"/>
    <p:sldId id="269" r:id="rId16"/>
    <p:sldId id="274" r:id="rId17"/>
    <p:sldId id="277" r:id="rId18"/>
    <p:sldId id="275" r:id="rId19"/>
    <p:sldId id="276" r:id="rId20"/>
    <p:sldId id="285" r:id="rId21"/>
    <p:sldId id="279" r:id="rId22"/>
    <p:sldId id="265" r:id="rId23"/>
    <p:sldId id="266" r:id="rId24"/>
    <p:sldId id="287" r:id="rId25"/>
    <p:sldId id="289" r:id="rId26"/>
    <p:sldId id="286" r:id="rId27"/>
    <p:sldId id="271" r:id="rId28"/>
    <p:sldId id="272" r:id="rId29"/>
    <p:sldId id="290" r:id="rId3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09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FFFF"/>
    <a:srgbClr val="FFDADA"/>
    <a:srgbClr val="FFC8C8"/>
    <a:srgbClr val="FFF9F9"/>
    <a:srgbClr val="FF8C00"/>
    <a:srgbClr val="FFFFFF"/>
    <a:srgbClr val="E5E5E5"/>
    <a:srgbClr val="1A1A1A"/>
    <a:srgbClr val="57FFFF"/>
    <a:srgbClr val="447A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09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tags" Target="../tags/tag3.xml"/><Relationship Id="rId4" Type="http://schemas.openxmlformats.org/officeDocument/2006/relationships/image" Target="../media/image1.png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6" Type="http://schemas.openxmlformats.org/officeDocument/2006/relationships/tags" Target="../tags/tag13.xml"/><Relationship Id="rId15" Type="http://schemas.openxmlformats.org/officeDocument/2006/relationships/tags" Target="../tags/tag12.xml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tags" Target="../tags/tag64.xml"/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72.xml"/><Relationship Id="rId8" Type="http://schemas.openxmlformats.org/officeDocument/2006/relationships/tags" Target="../tags/tag71.xml"/><Relationship Id="rId7" Type="http://schemas.openxmlformats.org/officeDocument/2006/relationships/tags" Target="../tags/tag70.xml"/><Relationship Id="rId6" Type="http://schemas.openxmlformats.org/officeDocument/2006/relationships/image" Target="../media/image2.png"/><Relationship Id="rId5" Type="http://schemas.openxmlformats.org/officeDocument/2006/relationships/tags" Target="../tags/tag69.xml"/><Relationship Id="rId4" Type="http://schemas.openxmlformats.org/officeDocument/2006/relationships/image" Target="../media/image1.png"/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5" Type="http://schemas.openxmlformats.org/officeDocument/2006/relationships/tags" Target="../tags/tag78.xml"/><Relationship Id="rId14" Type="http://schemas.openxmlformats.org/officeDocument/2006/relationships/tags" Target="../tags/tag77.xml"/><Relationship Id="rId13" Type="http://schemas.openxmlformats.org/officeDocument/2006/relationships/tags" Target="../tags/tag76.xml"/><Relationship Id="rId12" Type="http://schemas.openxmlformats.org/officeDocument/2006/relationships/tags" Target="../tags/tag75.xml"/><Relationship Id="rId11" Type="http://schemas.openxmlformats.org/officeDocument/2006/relationships/tags" Target="../tags/tag74.xml"/><Relationship Id="rId10" Type="http://schemas.openxmlformats.org/officeDocument/2006/relationships/tags" Target="../tags/tag73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93.xml"/><Relationship Id="rId8" Type="http://schemas.openxmlformats.org/officeDocument/2006/relationships/tags" Target="../tags/tag92.xml"/><Relationship Id="rId7" Type="http://schemas.openxmlformats.org/officeDocument/2006/relationships/tags" Target="../tags/tag91.xml"/><Relationship Id="rId6" Type="http://schemas.openxmlformats.org/officeDocument/2006/relationships/image" Target="../media/image2.png"/><Relationship Id="rId5" Type="http://schemas.openxmlformats.org/officeDocument/2006/relationships/tags" Target="../tags/tag90.xml"/><Relationship Id="rId4" Type="http://schemas.openxmlformats.org/officeDocument/2006/relationships/image" Target="../media/image1.png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6" Type="http://schemas.openxmlformats.org/officeDocument/2006/relationships/tags" Target="../tags/tag100.xml"/><Relationship Id="rId15" Type="http://schemas.openxmlformats.org/officeDocument/2006/relationships/tags" Target="../tags/tag99.xml"/><Relationship Id="rId14" Type="http://schemas.openxmlformats.org/officeDocument/2006/relationships/tags" Target="../tags/tag98.xml"/><Relationship Id="rId13" Type="http://schemas.openxmlformats.org/officeDocument/2006/relationships/tags" Target="../tags/tag97.xml"/><Relationship Id="rId12" Type="http://schemas.openxmlformats.org/officeDocument/2006/relationships/tags" Target="../tags/tag96.xml"/><Relationship Id="rId11" Type="http://schemas.openxmlformats.org/officeDocument/2006/relationships/tags" Target="../tags/tag95.xml"/><Relationship Id="rId10" Type="http://schemas.openxmlformats.org/officeDocument/2006/relationships/tags" Target="../tags/tag94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105.xml"/><Relationship Id="rId5" Type="http://schemas.openxmlformats.org/officeDocument/2006/relationships/tags" Target="../tags/tag104.xml"/><Relationship Id="rId4" Type="http://schemas.openxmlformats.org/officeDocument/2006/relationships/tags" Target="../tags/tag103.xml"/><Relationship Id="rId3" Type="http://schemas.openxmlformats.org/officeDocument/2006/relationships/tags" Target="../tags/tag102.xml"/><Relationship Id="rId2" Type="http://schemas.openxmlformats.org/officeDocument/2006/relationships/tags" Target="../tags/tag101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111.xml"/><Relationship Id="rId8" Type="http://schemas.openxmlformats.org/officeDocument/2006/relationships/tags" Target="../tags/tag110.xml"/><Relationship Id="rId7" Type="http://schemas.openxmlformats.org/officeDocument/2006/relationships/tags" Target="../tags/tag109.xml"/><Relationship Id="rId6" Type="http://schemas.openxmlformats.org/officeDocument/2006/relationships/image" Target="../media/image2.png"/><Relationship Id="rId5" Type="http://schemas.openxmlformats.org/officeDocument/2006/relationships/tags" Target="../tags/tag108.xml"/><Relationship Id="rId4" Type="http://schemas.openxmlformats.org/officeDocument/2006/relationships/image" Target="../media/image1.png"/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1" Type="http://schemas.openxmlformats.org/officeDocument/2006/relationships/tags" Target="../tags/tag113.xml"/><Relationship Id="rId10" Type="http://schemas.openxmlformats.org/officeDocument/2006/relationships/tags" Target="../tags/tag112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119.xml"/><Relationship Id="rId8" Type="http://schemas.openxmlformats.org/officeDocument/2006/relationships/tags" Target="../tags/tag118.xml"/><Relationship Id="rId7" Type="http://schemas.openxmlformats.org/officeDocument/2006/relationships/tags" Target="../tags/tag117.xml"/><Relationship Id="rId6" Type="http://schemas.openxmlformats.org/officeDocument/2006/relationships/image" Target="../media/image2.png"/><Relationship Id="rId5" Type="http://schemas.openxmlformats.org/officeDocument/2006/relationships/tags" Target="../tags/tag116.xml"/><Relationship Id="rId4" Type="http://schemas.openxmlformats.org/officeDocument/2006/relationships/image" Target="../media/image1.png"/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3" Type="http://schemas.openxmlformats.org/officeDocument/2006/relationships/tags" Target="../tags/tag123.xml"/><Relationship Id="rId12" Type="http://schemas.openxmlformats.org/officeDocument/2006/relationships/tags" Target="../tags/tag122.xml"/><Relationship Id="rId11" Type="http://schemas.openxmlformats.org/officeDocument/2006/relationships/tags" Target="../tags/tag121.xml"/><Relationship Id="rId10" Type="http://schemas.openxmlformats.org/officeDocument/2006/relationships/tags" Target="../tags/tag120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7" Type="http://schemas.openxmlformats.org/officeDocument/2006/relationships/tags" Target="../tags/tag129.xml"/><Relationship Id="rId6" Type="http://schemas.openxmlformats.org/officeDocument/2006/relationships/tags" Target="../tags/tag128.xml"/><Relationship Id="rId5" Type="http://schemas.openxmlformats.org/officeDocument/2006/relationships/tags" Target="../tags/tag127.xml"/><Relationship Id="rId4" Type="http://schemas.openxmlformats.org/officeDocument/2006/relationships/tags" Target="../tags/tag126.xml"/><Relationship Id="rId3" Type="http://schemas.openxmlformats.org/officeDocument/2006/relationships/tags" Target="../tags/tag125.xml"/><Relationship Id="rId2" Type="http://schemas.openxmlformats.org/officeDocument/2006/relationships/tags" Target="../tags/tag124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137.xml"/><Relationship Id="rId8" Type="http://schemas.openxmlformats.org/officeDocument/2006/relationships/tags" Target="../tags/tag136.xml"/><Relationship Id="rId7" Type="http://schemas.openxmlformats.org/officeDocument/2006/relationships/tags" Target="../tags/tag135.xml"/><Relationship Id="rId6" Type="http://schemas.openxmlformats.org/officeDocument/2006/relationships/tags" Target="../tags/tag134.xml"/><Relationship Id="rId5" Type="http://schemas.openxmlformats.org/officeDocument/2006/relationships/tags" Target="../tags/tag133.xml"/><Relationship Id="rId4" Type="http://schemas.openxmlformats.org/officeDocument/2006/relationships/tags" Target="../tags/tag132.xml"/><Relationship Id="rId3" Type="http://schemas.openxmlformats.org/officeDocument/2006/relationships/tags" Target="../tags/tag131.xml"/><Relationship Id="rId2" Type="http://schemas.openxmlformats.org/officeDocument/2006/relationships/tags" Target="../tags/tag130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5" Type="http://schemas.openxmlformats.org/officeDocument/2006/relationships/tags" Target="../tags/tag141.xml"/><Relationship Id="rId4" Type="http://schemas.openxmlformats.org/officeDocument/2006/relationships/tags" Target="../tags/tag140.xml"/><Relationship Id="rId3" Type="http://schemas.openxmlformats.org/officeDocument/2006/relationships/tags" Target="../tags/tag139.xml"/><Relationship Id="rId2" Type="http://schemas.openxmlformats.org/officeDocument/2006/relationships/tags" Target="../tags/tag138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4" Type="http://schemas.openxmlformats.org/officeDocument/2006/relationships/tags" Target="../tags/tag144.xml"/><Relationship Id="rId3" Type="http://schemas.openxmlformats.org/officeDocument/2006/relationships/tags" Target="../tags/tag143.xml"/><Relationship Id="rId2" Type="http://schemas.openxmlformats.org/officeDocument/2006/relationships/tags" Target="../tags/tag14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openxmlformats.org/officeDocument/2006/relationships/tags" Target="../tags/tag148.xml"/><Relationship Id="rId4" Type="http://schemas.openxmlformats.org/officeDocument/2006/relationships/tags" Target="../tags/tag147.xml"/><Relationship Id="rId3" Type="http://schemas.openxmlformats.org/officeDocument/2006/relationships/tags" Target="../tags/tag146.xml"/><Relationship Id="rId2" Type="http://schemas.openxmlformats.org/officeDocument/2006/relationships/tags" Target="../tags/tag145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153.xml"/><Relationship Id="rId5" Type="http://schemas.openxmlformats.org/officeDocument/2006/relationships/tags" Target="../tags/tag152.xml"/><Relationship Id="rId4" Type="http://schemas.openxmlformats.org/officeDocument/2006/relationships/tags" Target="../tags/tag151.xml"/><Relationship Id="rId3" Type="http://schemas.openxmlformats.org/officeDocument/2006/relationships/tags" Target="../tags/tag150.xml"/><Relationship Id="rId2" Type="http://schemas.openxmlformats.org/officeDocument/2006/relationships/tags" Target="../tags/tag149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59.xml"/><Relationship Id="rId8" Type="http://schemas.openxmlformats.org/officeDocument/2006/relationships/tags" Target="../tags/tag158.xml"/><Relationship Id="rId7" Type="http://schemas.openxmlformats.org/officeDocument/2006/relationships/tags" Target="../tags/tag157.xml"/><Relationship Id="rId6" Type="http://schemas.openxmlformats.org/officeDocument/2006/relationships/image" Target="../media/image2.png"/><Relationship Id="rId5" Type="http://schemas.openxmlformats.org/officeDocument/2006/relationships/tags" Target="../tags/tag156.xml"/><Relationship Id="rId4" Type="http://schemas.openxmlformats.org/officeDocument/2006/relationships/image" Target="../media/image1.png"/><Relationship Id="rId3" Type="http://schemas.openxmlformats.org/officeDocument/2006/relationships/tags" Target="../tags/tag155.xml"/><Relationship Id="rId2" Type="http://schemas.openxmlformats.org/officeDocument/2006/relationships/tags" Target="../tags/tag154.xml"/><Relationship Id="rId15" Type="http://schemas.openxmlformats.org/officeDocument/2006/relationships/tags" Target="../tags/tag165.xml"/><Relationship Id="rId14" Type="http://schemas.openxmlformats.org/officeDocument/2006/relationships/tags" Target="../tags/tag164.xml"/><Relationship Id="rId13" Type="http://schemas.openxmlformats.org/officeDocument/2006/relationships/tags" Target="../tags/tag163.xml"/><Relationship Id="rId12" Type="http://schemas.openxmlformats.org/officeDocument/2006/relationships/tags" Target="../tags/tag162.xml"/><Relationship Id="rId11" Type="http://schemas.openxmlformats.org/officeDocument/2006/relationships/tags" Target="../tags/tag161.xml"/><Relationship Id="rId10" Type="http://schemas.openxmlformats.org/officeDocument/2006/relationships/tags" Target="../tags/tag160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image" Target="../media/image2.png"/><Relationship Id="rId5" Type="http://schemas.openxmlformats.org/officeDocument/2006/relationships/tags" Target="../tags/tag21.xml"/><Relationship Id="rId4" Type="http://schemas.openxmlformats.org/officeDocument/2006/relationships/image" Target="../media/image1.png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1" Type="http://schemas.openxmlformats.org/officeDocument/2006/relationships/tags" Target="../tags/tag26.xml"/><Relationship Id="rId10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32.xml"/><Relationship Id="rId8" Type="http://schemas.openxmlformats.org/officeDocument/2006/relationships/tags" Target="../tags/tag31.xml"/><Relationship Id="rId7" Type="http://schemas.openxmlformats.org/officeDocument/2006/relationships/tags" Target="../tags/tag30.xml"/><Relationship Id="rId6" Type="http://schemas.openxmlformats.org/officeDocument/2006/relationships/image" Target="../media/image2.png"/><Relationship Id="rId5" Type="http://schemas.openxmlformats.org/officeDocument/2006/relationships/tags" Target="../tags/tag29.xml"/><Relationship Id="rId4" Type="http://schemas.openxmlformats.org/officeDocument/2006/relationships/image" Target="../media/image1.png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3" Type="http://schemas.openxmlformats.org/officeDocument/2006/relationships/tags" Target="../tags/tag36.xml"/><Relationship Id="rId12" Type="http://schemas.openxmlformats.org/officeDocument/2006/relationships/tags" Target="../tags/tag35.xml"/><Relationship Id="rId11" Type="http://schemas.openxmlformats.org/officeDocument/2006/relationships/tags" Target="../tags/tag34.xml"/><Relationship Id="rId10" Type="http://schemas.openxmlformats.org/officeDocument/2006/relationships/tags" Target="../tags/tag33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50.xml"/><Relationship Id="rId8" Type="http://schemas.openxmlformats.org/officeDocument/2006/relationships/tags" Target="../tags/tag49.xml"/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5" Type="http://schemas.openxmlformats.org/officeDocument/2006/relationships/tags" Target="../tags/tag54.xml"/><Relationship Id="rId4" Type="http://schemas.openxmlformats.org/officeDocument/2006/relationships/tags" Target="../tags/tag53.xml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tags" Target="../tags/tag57.xml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 userDrawn="1">
            <p:custDataLst>
              <p:tags r:id="rId2"/>
            </p:custDataLst>
          </p:nvPr>
        </p:nvSpPr>
        <p:spPr>
          <a:xfrm>
            <a:off x="635" y="-55245"/>
            <a:ext cx="12191365" cy="6912610"/>
          </a:xfrm>
          <a:prstGeom prst="rect">
            <a:avLst/>
          </a:prstGeom>
          <a:solidFill>
            <a:srgbClr val="000000"/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" name="图片 2" descr="背景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lum bright="18000" contrast="24000"/>
          </a:blip>
          <a:stretch>
            <a:fillRect/>
          </a:stretch>
        </p:blipFill>
        <p:spPr>
          <a:xfrm>
            <a:off x="0" y="-56069"/>
            <a:ext cx="12192000" cy="691343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lum bright="18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69"/>
            <a:ext cx="12192000" cy="6913434"/>
          </a:xfrm>
          <a:prstGeom prst="rect">
            <a:avLst/>
          </a:prstGeom>
        </p:spPr>
      </p:pic>
      <p:cxnSp>
        <p:nvCxnSpPr>
          <p:cNvPr id="32" name="直接连接符 31"/>
          <p:cNvCxnSpPr/>
          <p:nvPr userDrawn="1">
            <p:custDataLst>
              <p:tags r:id="rId7"/>
            </p:custDataLst>
          </p:nvPr>
        </p:nvCxnSpPr>
        <p:spPr>
          <a:xfrm>
            <a:off x="721895" y="5955632"/>
            <a:ext cx="4559968" cy="0"/>
          </a:xfrm>
          <a:prstGeom prst="line">
            <a:avLst/>
          </a:prstGeom>
          <a:noFill/>
          <a:ln w="22225"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alpha val="0"/>
                  </a:schemeClr>
                </a:gs>
              </a:gsLst>
              <a:lin ang="10800000" scaled="1"/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4" name="直接连接符 33"/>
          <p:cNvCxnSpPr/>
          <p:nvPr userDrawn="1">
            <p:custDataLst>
              <p:tags r:id="rId8"/>
            </p:custDataLst>
          </p:nvPr>
        </p:nvCxnSpPr>
        <p:spPr>
          <a:xfrm flipH="1">
            <a:off x="6902116" y="5987716"/>
            <a:ext cx="4559968" cy="0"/>
          </a:xfrm>
          <a:prstGeom prst="line">
            <a:avLst/>
          </a:prstGeom>
          <a:noFill/>
          <a:ln w="22225"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alpha val="0"/>
                  </a:schemeClr>
                </a:gs>
              </a:gsLst>
              <a:lin ang="10800000" scaled="1"/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7" name="燕尾形 56"/>
          <p:cNvSpPr/>
          <p:nvPr userDrawn="1">
            <p:custDataLst>
              <p:tags r:id="rId9"/>
            </p:custDataLst>
          </p:nvPr>
        </p:nvSpPr>
        <p:spPr>
          <a:xfrm>
            <a:off x="11238230" y="505460"/>
            <a:ext cx="185420" cy="184785"/>
          </a:xfrm>
          <a:prstGeom prst="chevron">
            <a:avLst/>
          </a:prstGeom>
          <a:gradFill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MiSans Normal" panose="00000500000000000000" charset="-122"/>
              <a:ea typeface="MiSans Normal" panose="00000500000000000000" charset="-122"/>
              <a:cs typeface="MiSans Heavy" panose="00000A00000000000000" charset="-122"/>
            </a:endParaRPr>
          </a:p>
        </p:txBody>
      </p:sp>
      <p:sp>
        <p:nvSpPr>
          <p:cNvPr id="58" name="燕尾形 57"/>
          <p:cNvSpPr/>
          <p:nvPr userDrawn="1">
            <p:custDataLst>
              <p:tags r:id="rId10"/>
            </p:custDataLst>
          </p:nvPr>
        </p:nvSpPr>
        <p:spPr>
          <a:xfrm>
            <a:off x="11391900" y="505460"/>
            <a:ext cx="185420" cy="184785"/>
          </a:xfrm>
          <a:prstGeom prst="chevron">
            <a:avLst/>
          </a:prstGeom>
          <a:gradFill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MiSans Normal" panose="00000500000000000000" charset="-122"/>
              <a:ea typeface="MiSans Normal" panose="00000500000000000000" charset="-122"/>
              <a:cs typeface="MiSans Heavy" panose="00000A00000000000000" charset="-122"/>
            </a:endParaRPr>
          </a:p>
        </p:txBody>
      </p:sp>
      <p:sp>
        <p:nvSpPr>
          <p:cNvPr id="9" name="署名"/>
          <p:cNvSpPr txBox="1">
            <a:spLocks noGrp="1"/>
          </p:cNvSpPr>
          <p:nvPr>
            <p:ph type="body" idx="3" hasCustomPrompt="1"/>
            <p:custDataLst>
              <p:tags r:id="rId11"/>
            </p:custDataLst>
          </p:nvPr>
        </p:nvSpPr>
        <p:spPr>
          <a:xfrm>
            <a:off x="5291323" y="5744812"/>
            <a:ext cx="1609354" cy="4216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1400" b="0" i="0" u="none" strike="noStrike" kern="1200" cap="none" spc="0" normalizeH="0" baseline="0" noProof="1" dirty="0">
                <a:solidFill>
                  <a:srgbClr val="FFFFFF"/>
                </a:solidFill>
                <a:latin typeface="+mn-ea"/>
                <a:ea typeface="+mn-ea"/>
                <a:cs typeface="MiSans Heavy" panose="00000A00000000000000" charset="-122"/>
              </a:defRPr>
            </a:lvl1pPr>
          </a:lstStyle>
          <a:p>
            <a:pPr lvl="0" algn="ctr"/>
            <a:r>
              <a:rPr lang="zh-CN" altLang="en-US" dirty="0">
                <a:sym typeface="+mn-ea"/>
              </a:rPr>
              <a:t>署名</a:t>
            </a:r>
            <a:endParaRPr dirty="0">
              <a:sym typeface="+mn-ea"/>
            </a:endParaRPr>
          </a:p>
        </p:txBody>
      </p:sp>
      <p:sp>
        <p:nvSpPr>
          <p:cNvPr id="8" name="正文"/>
          <p:cNvSpPr txBox="1">
            <a:spLocks noGrp="1"/>
          </p:cNvSpPr>
          <p:nvPr>
            <p:ph type="body" idx="2"/>
            <p:custDataLst>
              <p:tags r:id="rId12"/>
            </p:custDataLst>
          </p:nvPr>
        </p:nvSpPr>
        <p:spPr>
          <a:xfrm>
            <a:off x="1929130" y="3429000"/>
            <a:ext cx="8334375" cy="432995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1800" b="0" i="0" u="none" strike="noStrike" kern="1200" cap="none" spc="0" normalizeH="0" baseline="0" noProof="1" dirty="0">
                <a:solidFill>
                  <a:srgbClr val="FFFFFF"/>
                </a:solidFill>
                <a:latin typeface="+mn-ea"/>
                <a:ea typeface="+mn-ea"/>
                <a:cs typeface="MiSans Heavy" panose="00000A00000000000000" charset="-122"/>
              </a:defRPr>
            </a:lvl1pPr>
          </a:lstStyle>
          <a:p>
            <a:pPr lvl="0" algn="ctr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13"/>
            </p:custDataLst>
          </p:nvPr>
        </p:nvSpPr>
        <p:spPr>
          <a:xfrm>
            <a:off x="1929130" y="1586230"/>
            <a:ext cx="8334375" cy="167640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zh-CN" sz="6600" b="0" i="1" u="none" strike="noStrike" kern="1200" cap="none" spc="0" normalizeH="0" baseline="0" noProof="1" dirty="0"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100000">
                      <a:schemeClr val="accent1"/>
                    </a:gs>
                  </a:gsLst>
                  <a:lin ang="0" scaled="1"/>
                </a:gradFill>
                <a:latin typeface="+mj-ea"/>
                <a:ea typeface="+mj-ea"/>
                <a:cs typeface="MiSans Heavy" panose="00000A00000000000000" charset="-122"/>
              </a:defRPr>
            </a:lvl1pPr>
          </a:lstStyle>
          <a:p>
            <a:pPr lvl="0" algn="ctr">
              <a:lnSpc>
                <a:spcPct val="100000"/>
              </a:lnSpc>
            </a:pPr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5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6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839788" y="360000"/>
            <a:ext cx="10515600" cy="864000"/>
          </a:xfrm>
        </p:spPr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" name="文本占位符 9"/>
          <p:cNvSpPr>
            <a:spLocks noGrp="1"/>
          </p:cNvSpPr>
          <p:nvPr>
            <p:ph type="body" idx="1" hasCustomPrompt="1"/>
            <p:custDataLst>
              <p:tags r:id="rId6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-55245"/>
            <a:ext cx="12191365" cy="6912610"/>
          </a:xfrm>
          <a:prstGeom prst="rect">
            <a:avLst/>
          </a:prstGeom>
          <a:solidFill>
            <a:srgbClr val="000000"/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" name="图片 1" descr="背景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lum bright="18000" contrast="24000"/>
          </a:blip>
          <a:stretch>
            <a:fillRect/>
          </a:stretch>
        </p:blipFill>
        <p:spPr>
          <a:xfrm>
            <a:off x="0" y="-56069"/>
            <a:ext cx="12192000" cy="691343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lum bright="18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69"/>
            <a:ext cx="12192000" cy="6913434"/>
          </a:xfrm>
          <a:prstGeom prst="rect">
            <a:avLst/>
          </a:prstGeom>
        </p:spPr>
      </p:pic>
      <p:cxnSp>
        <p:nvCxnSpPr>
          <p:cNvPr id="32" name="直接连接符 31"/>
          <p:cNvCxnSpPr/>
          <p:nvPr userDrawn="1">
            <p:custDataLst>
              <p:tags r:id="rId7"/>
            </p:custDataLst>
          </p:nvPr>
        </p:nvCxnSpPr>
        <p:spPr>
          <a:xfrm>
            <a:off x="721895" y="5955632"/>
            <a:ext cx="4559968" cy="0"/>
          </a:xfrm>
          <a:prstGeom prst="line">
            <a:avLst/>
          </a:prstGeom>
          <a:noFill/>
          <a:ln w="22225"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alpha val="0"/>
                  </a:schemeClr>
                </a:gs>
              </a:gsLst>
              <a:lin ang="10800000" scaled="1"/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4" name="直接连接符 33"/>
          <p:cNvCxnSpPr/>
          <p:nvPr userDrawn="1">
            <p:custDataLst>
              <p:tags r:id="rId8"/>
            </p:custDataLst>
          </p:nvPr>
        </p:nvCxnSpPr>
        <p:spPr>
          <a:xfrm flipH="1">
            <a:off x="6902116" y="5987716"/>
            <a:ext cx="4559968" cy="0"/>
          </a:xfrm>
          <a:prstGeom prst="line">
            <a:avLst/>
          </a:prstGeom>
          <a:noFill/>
          <a:ln w="22225"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alpha val="0"/>
                  </a:schemeClr>
                </a:gs>
              </a:gsLst>
              <a:lin ang="10800000" scaled="1"/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7" name="燕尾形 56"/>
          <p:cNvSpPr/>
          <p:nvPr userDrawn="1">
            <p:custDataLst>
              <p:tags r:id="rId9"/>
            </p:custDataLst>
          </p:nvPr>
        </p:nvSpPr>
        <p:spPr>
          <a:xfrm>
            <a:off x="11238230" y="505460"/>
            <a:ext cx="185420" cy="184785"/>
          </a:xfrm>
          <a:prstGeom prst="chevron">
            <a:avLst/>
          </a:prstGeom>
          <a:gradFill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MiSans Normal" panose="00000500000000000000" charset="-122"/>
              <a:ea typeface="MiSans Normal" panose="00000500000000000000" charset="-122"/>
              <a:cs typeface="MiSans Heavy" panose="00000A00000000000000" charset="-122"/>
            </a:endParaRPr>
          </a:p>
        </p:txBody>
      </p:sp>
      <p:sp>
        <p:nvSpPr>
          <p:cNvPr id="58" name="燕尾形 57"/>
          <p:cNvSpPr/>
          <p:nvPr userDrawn="1">
            <p:custDataLst>
              <p:tags r:id="rId10"/>
            </p:custDataLst>
          </p:nvPr>
        </p:nvSpPr>
        <p:spPr>
          <a:xfrm>
            <a:off x="11391900" y="505460"/>
            <a:ext cx="185420" cy="184785"/>
          </a:xfrm>
          <a:prstGeom prst="chevron">
            <a:avLst/>
          </a:prstGeom>
          <a:gradFill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MiSans Normal" panose="00000500000000000000" charset="-122"/>
              <a:ea typeface="MiSans Normal" panose="00000500000000000000" charset="-122"/>
              <a:cs typeface="MiSans Heavy" panose="00000A00000000000000" charset="-122"/>
            </a:endParaRPr>
          </a:p>
        </p:txBody>
      </p:sp>
      <p:sp>
        <p:nvSpPr>
          <p:cNvPr id="8" name="标题"/>
          <p:cNvSpPr txBox="1">
            <a:spLocks noGrp="1"/>
          </p:cNvSpPr>
          <p:nvPr>
            <p:ph type="title" idx="2" hasCustomPrompt="1"/>
            <p:custDataLst>
              <p:tags r:id="rId11"/>
            </p:custDataLst>
          </p:nvPr>
        </p:nvSpPr>
        <p:spPr>
          <a:xfrm>
            <a:off x="2233930" y="1696085"/>
            <a:ext cx="7724140" cy="234315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6600" b="0" i="1" u="none" strike="noStrike" kern="1200" cap="none" spc="0" normalizeH="0" baseline="0" noProof="1" dirty="0"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100000">
                      <a:schemeClr val="accent1"/>
                    </a:gs>
                  </a:gsLst>
                  <a:lin ang="0" scaled="1"/>
                </a:gradFill>
                <a:latin typeface="+mj-ea"/>
                <a:ea typeface="+mj-ea"/>
                <a:cs typeface="MiSans Heavy" panose="00000A00000000000000" charset="-122"/>
              </a:defRPr>
            </a:lvl1pPr>
          </a:lstStyle>
          <a:p>
            <a:pPr lvl="0" algn="ctr">
              <a:lnSpc>
                <a:spcPct val="100000"/>
              </a:lnSpc>
            </a:pPr>
            <a:r>
              <a:rPr dirty="0" err="1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7" name="署名"/>
          <p:cNvSpPr txBox="1">
            <a:spLocks noGrp="1"/>
          </p:cNvSpPr>
          <p:nvPr>
            <p:ph type="body" idx="1" hasCustomPrompt="1"/>
            <p:custDataLst>
              <p:tags r:id="rId12"/>
            </p:custDataLst>
          </p:nvPr>
        </p:nvSpPr>
        <p:spPr>
          <a:xfrm>
            <a:off x="5291323" y="5744812"/>
            <a:ext cx="1609354" cy="4216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1400" b="0" i="0" u="none" strike="noStrike" kern="1200" cap="none" spc="0" normalizeH="0" baseline="0" noProof="1" dirty="0">
                <a:solidFill>
                  <a:srgbClr val="FFFFFF"/>
                </a:solidFill>
                <a:latin typeface="+mn-ea"/>
                <a:ea typeface="+mn-ea"/>
                <a:cs typeface="MiSans Heavy" panose="00000A00000000000000" charset="-122"/>
              </a:defRPr>
            </a:lvl1pPr>
          </a:lstStyle>
          <a:p>
            <a:pPr lvl="0" algn="ctr"/>
            <a:r>
              <a:rPr lang="zh-CN" altLang="en-US" dirty="0">
                <a:sym typeface="+mn-ea"/>
              </a:rPr>
              <a:t>署名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 userDrawn="1">
            <p:custDataLst>
              <p:tags r:id="rId2"/>
            </p:custDataLst>
          </p:nvPr>
        </p:nvSpPr>
        <p:spPr>
          <a:xfrm>
            <a:off x="635" y="-55245"/>
            <a:ext cx="12191365" cy="6912610"/>
          </a:xfrm>
          <a:prstGeom prst="rect">
            <a:avLst/>
          </a:prstGeom>
          <a:solidFill>
            <a:srgbClr val="000000"/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" name="图片 2" descr="背景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lum bright="18000" contrast="24000"/>
          </a:blip>
          <a:stretch>
            <a:fillRect/>
          </a:stretch>
        </p:blipFill>
        <p:spPr>
          <a:xfrm>
            <a:off x="0" y="-56069"/>
            <a:ext cx="12192000" cy="691343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lum bright="18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69"/>
            <a:ext cx="12192000" cy="6913434"/>
          </a:xfrm>
          <a:prstGeom prst="rect">
            <a:avLst/>
          </a:prstGeom>
        </p:spPr>
      </p:pic>
      <p:cxnSp>
        <p:nvCxnSpPr>
          <p:cNvPr id="32" name="直接连接符 31"/>
          <p:cNvCxnSpPr/>
          <p:nvPr userDrawn="1">
            <p:custDataLst>
              <p:tags r:id="rId7"/>
            </p:custDataLst>
          </p:nvPr>
        </p:nvCxnSpPr>
        <p:spPr>
          <a:xfrm>
            <a:off x="721895" y="5955632"/>
            <a:ext cx="4559968" cy="0"/>
          </a:xfrm>
          <a:prstGeom prst="line">
            <a:avLst/>
          </a:prstGeom>
          <a:noFill/>
          <a:ln w="22225"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alpha val="0"/>
                  </a:schemeClr>
                </a:gs>
              </a:gsLst>
              <a:lin ang="10800000" scaled="1"/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4" name="直接连接符 33"/>
          <p:cNvCxnSpPr/>
          <p:nvPr userDrawn="1">
            <p:custDataLst>
              <p:tags r:id="rId8"/>
            </p:custDataLst>
          </p:nvPr>
        </p:nvCxnSpPr>
        <p:spPr>
          <a:xfrm flipH="1">
            <a:off x="6902116" y="5987716"/>
            <a:ext cx="4559968" cy="0"/>
          </a:xfrm>
          <a:prstGeom prst="line">
            <a:avLst/>
          </a:prstGeom>
          <a:noFill/>
          <a:ln w="22225"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alpha val="0"/>
                  </a:schemeClr>
                </a:gs>
              </a:gsLst>
              <a:lin ang="10800000" scaled="1"/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7" name="燕尾形 56"/>
          <p:cNvSpPr/>
          <p:nvPr userDrawn="1">
            <p:custDataLst>
              <p:tags r:id="rId9"/>
            </p:custDataLst>
          </p:nvPr>
        </p:nvSpPr>
        <p:spPr>
          <a:xfrm>
            <a:off x="11238230" y="505460"/>
            <a:ext cx="185420" cy="184785"/>
          </a:xfrm>
          <a:prstGeom prst="chevron">
            <a:avLst/>
          </a:prstGeom>
          <a:gradFill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MiSans Normal" panose="00000500000000000000" charset="-122"/>
              <a:ea typeface="MiSans Normal" panose="00000500000000000000" charset="-122"/>
              <a:cs typeface="MiSans Heavy" panose="00000A00000000000000" charset="-122"/>
            </a:endParaRPr>
          </a:p>
        </p:txBody>
      </p:sp>
      <p:sp>
        <p:nvSpPr>
          <p:cNvPr id="58" name="燕尾形 57"/>
          <p:cNvSpPr/>
          <p:nvPr userDrawn="1">
            <p:custDataLst>
              <p:tags r:id="rId10"/>
            </p:custDataLst>
          </p:nvPr>
        </p:nvSpPr>
        <p:spPr>
          <a:xfrm>
            <a:off x="11391900" y="505460"/>
            <a:ext cx="185420" cy="184785"/>
          </a:xfrm>
          <a:prstGeom prst="chevron">
            <a:avLst/>
          </a:prstGeom>
          <a:gradFill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MiSans Normal" panose="00000500000000000000" charset="-122"/>
              <a:ea typeface="MiSans Normal" panose="00000500000000000000" charset="-122"/>
              <a:cs typeface="MiSans Heavy" panose="00000A00000000000000" charset="-122"/>
            </a:endParaRPr>
          </a:p>
        </p:txBody>
      </p:sp>
      <p:sp>
        <p:nvSpPr>
          <p:cNvPr id="9" name="署名"/>
          <p:cNvSpPr txBox="1">
            <a:spLocks noGrp="1"/>
          </p:cNvSpPr>
          <p:nvPr>
            <p:ph type="body" idx="3" hasCustomPrompt="1"/>
            <p:custDataLst>
              <p:tags r:id="rId11"/>
            </p:custDataLst>
          </p:nvPr>
        </p:nvSpPr>
        <p:spPr>
          <a:xfrm>
            <a:off x="5291323" y="5744812"/>
            <a:ext cx="1609354" cy="4216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1400" b="0" i="0" u="none" strike="noStrike" kern="1200" cap="none" spc="0" normalizeH="0" baseline="0" noProof="1" dirty="0">
                <a:solidFill>
                  <a:srgbClr val="FFFFFF"/>
                </a:solidFill>
                <a:latin typeface="+mn-ea"/>
                <a:ea typeface="+mn-ea"/>
                <a:cs typeface="MiSans Heavy" panose="00000A00000000000000" charset="-122"/>
              </a:defRPr>
            </a:lvl1pPr>
          </a:lstStyle>
          <a:p>
            <a:pPr lvl="0" algn="ctr"/>
            <a:r>
              <a:rPr lang="zh-CN" altLang="en-US" dirty="0">
                <a:sym typeface="+mn-ea"/>
              </a:rPr>
              <a:t>署名</a:t>
            </a:r>
            <a:endParaRPr dirty="0">
              <a:sym typeface="+mn-ea"/>
            </a:endParaRPr>
          </a:p>
        </p:txBody>
      </p:sp>
      <p:sp>
        <p:nvSpPr>
          <p:cNvPr id="8" name="正文"/>
          <p:cNvSpPr txBox="1">
            <a:spLocks noGrp="1"/>
          </p:cNvSpPr>
          <p:nvPr>
            <p:ph type="body" idx="2"/>
            <p:custDataLst>
              <p:tags r:id="rId12"/>
            </p:custDataLst>
          </p:nvPr>
        </p:nvSpPr>
        <p:spPr>
          <a:xfrm>
            <a:off x="1929130" y="3429000"/>
            <a:ext cx="8334375" cy="432995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1800" b="0" i="0" u="none" strike="noStrike" kern="1200" cap="none" spc="0" normalizeH="0" baseline="0" noProof="1" dirty="0">
                <a:solidFill>
                  <a:srgbClr val="FFFFFF"/>
                </a:solidFill>
                <a:latin typeface="+mn-ea"/>
                <a:ea typeface="+mn-ea"/>
                <a:cs typeface="MiSans Heavy" panose="00000A00000000000000" charset="-122"/>
              </a:defRPr>
            </a:lvl1pPr>
          </a:lstStyle>
          <a:p>
            <a:pPr lvl="0" algn="ctr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13"/>
            </p:custDataLst>
          </p:nvPr>
        </p:nvSpPr>
        <p:spPr>
          <a:xfrm>
            <a:off x="1929130" y="1586230"/>
            <a:ext cx="8334375" cy="167640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zh-CN" sz="6600" b="0" i="1" u="none" strike="noStrike" kern="1200" cap="none" spc="0" normalizeH="0" baseline="0" noProof="1" dirty="0"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100000">
                      <a:schemeClr val="accent1"/>
                    </a:gs>
                  </a:gsLst>
                  <a:lin ang="0" scaled="1"/>
                </a:gradFill>
                <a:latin typeface="+mj-ea"/>
                <a:ea typeface="+mj-ea"/>
                <a:cs typeface="MiSans Heavy" panose="00000A00000000000000" charset="-122"/>
              </a:defRPr>
            </a:lvl1pPr>
          </a:lstStyle>
          <a:p>
            <a:pPr lvl="0" algn="ctr">
              <a:lnSpc>
                <a:spcPct val="100000"/>
              </a:lnSpc>
            </a:pPr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5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6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 wrap="square">
            <a:normAutofit/>
          </a:bodyPr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6"/>
            </p:custDataLst>
          </p:nvPr>
        </p:nvSpPr>
        <p:spPr/>
        <p:txBody>
          <a:bodyPr wrap="square">
            <a:normAutofit/>
          </a:bodyPr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-55245"/>
            <a:ext cx="12191365" cy="6912610"/>
          </a:xfrm>
          <a:prstGeom prst="rect">
            <a:avLst/>
          </a:prstGeom>
          <a:solidFill>
            <a:srgbClr val="000000"/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" name="图片 1" descr="背景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lum bright="18000" contrast="24000"/>
          </a:blip>
          <a:stretch>
            <a:fillRect/>
          </a:stretch>
        </p:blipFill>
        <p:spPr>
          <a:xfrm>
            <a:off x="0" y="-635"/>
            <a:ext cx="12192000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lum bright="18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5"/>
            <a:ext cx="12192000" cy="6858000"/>
          </a:xfrm>
          <a:prstGeom prst="rect">
            <a:avLst/>
          </a:prstGeom>
        </p:spPr>
      </p:pic>
      <p:cxnSp>
        <p:nvCxnSpPr>
          <p:cNvPr id="47" name="直接连接符 46"/>
          <p:cNvCxnSpPr/>
          <p:nvPr userDrawn="1">
            <p:custDataLst>
              <p:tags r:id="rId7"/>
            </p:custDataLst>
          </p:nvPr>
        </p:nvCxnSpPr>
        <p:spPr>
          <a:xfrm>
            <a:off x="2482182" y="1122981"/>
            <a:ext cx="9613231" cy="0"/>
          </a:xfrm>
          <a:prstGeom prst="line">
            <a:avLst/>
          </a:prstGeom>
          <a:noFill/>
          <a:ln w="22225"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1"/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" name="标题"/>
          <p:cNvSpPr txBox="1">
            <a:spLocks noGrp="1"/>
          </p:cNvSpPr>
          <p:nvPr>
            <p:ph type="title" idx="1" hasCustomPrompt="1"/>
            <p:custDataLst>
              <p:tags r:id="rId8"/>
            </p:custDataLst>
          </p:nvPr>
        </p:nvSpPr>
        <p:spPr>
          <a:xfrm>
            <a:off x="854243" y="699376"/>
            <a:ext cx="2656708" cy="83167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5400" b="0" i="0" u="none" strike="noStrike" kern="1200" cap="none" spc="300" normalizeH="0" baseline="0" noProof="1" dirty="0"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100000">
                      <a:schemeClr val="accent1"/>
                    </a:gs>
                  </a:gsLst>
                  <a:lin ang="0" scaled="1"/>
                </a:gradFill>
                <a:latin typeface="+mj-ea"/>
                <a:ea typeface="+mj-ea"/>
                <a:cs typeface="+mn-cs"/>
              </a:defRPr>
            </a:lvl1pPr>
          </a:lstStyle>
          <a:p>
            <a:pPr lvl="0"/>
            <a:r>
              <a:rPr dirty="0">
                <a:sym typeface="+mn-ea"/>
              </a:rPr>
              <a:t>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-55245"/>
            <a:ext cx="12191365" cy="6912610"/>
          </a:xfrm>
          <a:prstGeom prst="rect">
            <a:avLst/>
          </a:prstGeom>
          <a:solidFill>
            <a:srgbClr val="000000"/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" name="图片 1" descr="背景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lum bright="18000" contrast="24000"/>
          </a:blip>
          <a:stretch>
            <a:fillRect/>
          </a:stretch>
        </p:blipFill>
        <p:spPr>
          <a:xfrm>
            <a:off x="0" y="-635"/>
            <a:ext cx="12192000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lum bright="18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5"/>
            <a:ext cx="12192000" cy="6858000"/>
          </a:xfrm>
          <a:prstGeom prst="rect">
            <a:avLst/>
          </a:prstGeom>
        </p:spPr>
      </p:pic>
      <p:sp>
        <p:nvSpPr>
          <p:cNvPr id="57" name="燕尾形 56"/>
          <p:cNvSpPr/>
          <p:nvPr userDrawn="1">
            <p:custDataLst>
              <p:tags r:id="rId7"/>
            </p:custDataLst>
          </p:nvPr>
        </p:nvSpPr>
        <p:spPr>
          <a:xfrm>
            <a:off x="11238230" y="505460"/>
            <a:ext cx="185420" cy="184785"/>
          </a:xfrm>
          <a:prstGeom prst="chevron">
            <a:avLst/>
          </a:prstGeom>
          <a:gradFill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MiSans Normal" panose="00000500000000000000" charset="-122"/>
              <a:ea typeface="MiSans Normal" panose="00000500000000000000" charset="-122"/>
              <a:cs typeface="MiSans Heavy" panose="00000A00000000000000" charset="-122"/>
            </a:endParaRPr>
          </a:p>
        </p:txBody>
      </p:sp>
      <p:sp>
        <p:nvSpPr>
          <p:cNvPr id="58" name="燕尾形 57"/>
          <p:cNvSpPr/>
          <p:nvPr userDrawn="1">
            <p:custDataLst>
              <p:tags r:id="rId8"/>
            </p:custDataLst>
          </p:nvPr>
        </p:nvSpPr>
        <p:spPr>
          <a:xfrm>
            <a:off x="11391900" y="505460"/>
            <a:ext cx="185420" cy="184785"/>
          </a:xfrm>
          <a:prstGeom prst="chevron">
            <a:avLst/>
          </a:prstGeom>
          <a:gradFill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MiSans Normal" panose="00000500000000000000" charset="-122"/>
              <a:ea typeface="MiSans Normal" panose="00000500000000000000" charset="-122"/>
              <a:cs typeface="MiSans Heavy" panose="00000A00000000000000" charset="-122"/>
            </a:endParaRPr>
          </a:p>
        </p:txBody>
      </p:sp>
      <p:sp>
        <p:nvSpPr>
          <p:cNvPr id="8" name="节编号"/>
          <p:cNvSpPr txBox="1">
            <a:spLocks noGrp="1"/>
          </p:cNvSpPr>
          <p:nvPr>
            <p:ph type="body" idx="2" hasCustomPrompt="1"/>
            <p:custDataLst>
              <p:tags r:id="rId9"/>
            </p:custDataLst>
          </p:nvPr>
        </p:nvSpPr>
        <p:spPr>
          <a:xfrm>
            <a:off x="2500489" y="2426407"/>
            <a:ext cx="7191021" cy="64304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2800" b="1" i="1" u="none" strike="noStrike" kern="1200" cap="none" spc="300" normalizeH="0" baseline="0" noProof="1" dirty="0"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 algn="ctr"/>
            <a:r>
              <a:rPr>
                <a:sym typeface="+mn-ea"/>
              </a:rPr>
              <a:t>编辑节编号</a:t>
            </a:r>
            <a:endParaRPr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10"/>
            </p:custDataLst>
          </p:nvPr>
        </p:nvSpPr>
        <p:spPr>
          <a:xfrm>
            <a:off x="2500630" y="3180080"/>
            <a:ext cx="7190740" cy="140525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5400" b="0" i="1" u="none" strike="noStrike" kern="1200" cap="none" spc="300" normalizeH="0" baseline="0" noProof="1" dirty="0"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100000">
                      <a:schemeClr val="accent1"/>
                    </a:gs>
                  </a:gsLst>
                  <a:lin ang="0" scaled="1"/>
                </a:gradFill>
                <a:latin typeface="+mj-ea"/>
                <a:ea typeface="+mj-ea"/>
                <a:cs typeface="+mn-cs"/>
              </a:defRPr>
            </a:lvl1pPr>
          </a:lstStyle>
          <a:p>
            <a:pPr lvl="0" algn="ctr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标题和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6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7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标题和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839788" y="360000"/>
            <a:ext cx="10515600" cy="864000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6"/>
            </p:custDataLst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7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8"/>
            </p:custDataLst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9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 wrap="square">
            <a:normAutofit/>
          </a:bodyPr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 wrap="square">
            <a:normAutofit/>
          </a:bodyPr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6"/>
            </p:custDataLst>
          </p:nvPr>
        </p:nvSpPr>
        <p:spPr/>
        <p:txBody>
          <a:bodyPr wrap="square">
            <a:normAutofit/>
          </a:bodyPr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  <p:sp>
        <p:nvSpPr>
          <p:cNvPr id="3" name="内容占位符 1"/>
          <p:cNvSpPr>
            <a:spLocks noGrp="1"/>
          </p:cNvSpPr>
          <p:nvPr>
            <p:ph idx="1"/>
            <p:custDataLst>
              <p:tags r:id="rId5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839788" y="360000"/>
            <a:ext cx="10515600" cy="864000"/>
          </a:xfrm>
        </p:spPr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" name="文本占位符 9"/>
          <p:cNvSpPr>
            <a:spLocks noGrp="1"/>
          </p:cNvSpPr>
          <p:nvPr>
            <p:ph type="body" idx="1" hasCustomPrompt="1"/>
            <p:custDataLst>
              <p:tags r:id="rId6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-55245"/>
            <a:ext cx="12191365" cy="6912610"/>
          </a:xfrm>
          <a:prstGeom prst="rect">
            <a:avLst/>
          </a:prstGeom>
          <a:solidFill>
            <a:srgbClr val="000000"/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" name="图片 1" descr="背景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lum bright="18000" contrast="24000"/>
          </a:blip>
          <a:stretch>
            <a:fillRect/>
          </a:stretch>
        </p:blipFill>
        <p:spPr>
          <a:xfrm>
            <a:off x="0" y="-56069"/>
            <a:ext cx="12192000" cy="691343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lum bright="18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69"/>
            <a:ext cx="12192000" cy="6913434"/>
          </a:xfrm>
          <a:prstGeom prst="rect">
            <a:avLst/>
          </a:prstGeom>
        </p:spPr>
      </p:pic>
      <p:cxnSp>
        <p:nvCxnSpPr>
          <p:cNvPr id="32" name="直接连接符 31"/>
          <p:cNvCxnSpPr/>
          <p:nvPr userDrawn="1">
            <p:custDataLst>
              <p:tags r:id="rId7"/>
            </p:custDataLst>
          </p:nvPr>
        </p:nvCxnSpPr>
        <p:spPr>
          <a:xfrm>
            <a:off x="721895" y="5955632"/>
            <a:ext cx="4559968" cy="0"/>
          </a:xfrm>
          <a:prstGeom prst="line">
            <a:avLst/>
          </a:prstGeom>
          <a:noFill/>
          <a:ln w="22225"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alpha val="0"/>
                  </a:schemeClr>
                </a:gs>
              </a:gsLst>
              <a:lin ang="10800000" scaled="1"/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4" name="直接连接符 33"/>
          <p:cNvCxnSpPr/>
          <p:nvPr userDrawn="1">
            <p:custDataLst>
              <p:tags r:id="rId8"/>
            </p:custDataLst>
          </p:nvPr>
        </p:nvCxnSpPr>
        <p:spPr>
          <a:xfrm flipH="1">
            <a:off x="6902116" y="5987716"/>
            <a:ext cx="4559968" cy="0"/>
          </a:xfrm>
          <a:prstGeom prst="line">
            <a:avLst/>
          </a:prstGeom>
          <a:noFill/>
          <a:ln w="22225"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alpha val="0"/>
                  </a:schemeClr>
                </a:gs>
              </a:gsLst>
              <a:lin ang="10800000" scaled="1"/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7" name="燕尾形 56"/>
          <p:cNvSpPr/>
          <p:nvPr userDrawn="1">
            <p:custDataLst>
              <p:tags r:id="rId9"/>
            </p:custDataLst>
          </p:nvPr>
        </p:nvSpPr>
        <p:spPr>
          <a:xfrm>
            <a:off x="11238230" y="505460"/>
            <a:ext cx="185420" cy="184785"/>
          </a:xfrm>
          <a:prstGeom prst="chevron">
            <a:avLst/>
          </a:prstGeom>
          <a:gradFill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MiSans Normal" panose="00000500000000000000" charset="-122"/>
              <a:ea typeface="MiSans Normal" panose="00000500000000000000" charset="-122"/>
              <a:cs typeface="MiSans Heavy" panose="00000A00000000000000" charset="-122"/>
            </a:endParaRPr>
          </a:p>
        </p:txBody>
      </p:sp>
      <p:sp>
        <p:nvSpPr>
          <p:cNvPr id="58" name="燕尾形 57"/>
          <p:cNvSpPr/>
          <p:nvPr userDrawn="1">
            <p:custDataLst>
              <p:tags r:id="rId10"/>
            </p:custDataLst>
          </p:nvPr>
        </p:nvSpPr>
        <p:spPr>
          <a:xfrm>
            <a:off x="11391900" y="505460"/>
            <a:ext cx="185420" cy="184785"/>
          </a:xfrm>
          <a:prstGeom prst="chevron">
            <a:avLst/>
          </a:prstGeom>
          <a:gradFill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MiSans Normal" panose="00000500000000000000" charset="-122"/>
              <a:ea typeface="MiSans Normal" panose="00000500000000000000" charset="-122"/>
              <a:cs typeface="MiSans Heavy" panose="00000A00000000000000" charset="-122"/>
            </a:endParaRPr>
          </a:p>
        </p:txBody>
      </p:sp>
      <p:sp>
        <p:nvSpPr>
          <p:cNvPr id="8" name="标题"/>
          <p:cNvSpPr txBox="1">
            <a:spLocks noGrp="1"/>
          </p:cNvSpPr>
          <p:nvPr>
            <p:ph type="title" idx="2" hasCustomPrompt="1"/>
            <p:custDataLst>
              <p:tags r:id="rId11"/>
            </p:custDataLst>
          </p:nvPr>
        </p:nvSpPr>
        <p:spPr>
          <a:xfrm>
            <a:off x="2233930" y="1696085"/>
            <a:ext cx="7724140" cy="234315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6600" b="0" i="1" u="none" strike="noStrike" kern="1200" cap="none" spc="0" normalizeH="0" baseline="0" noProof="1" dirty="0"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100000">
                      <a:schemeClr val="accent1"/>
                    </a:gs>
                  </a:gsLst>
                  <a:lin ang="0" scaled="1"/>
                </a:gradFill>
                <a:latin typeface="+mj-ea"/>
                <a:ea typeface="+mj-ea"/>
                <a:cs typeface="MiSans Heavy" panose="00000A00000000000000" charset="-122"/>
              </a:defRPr>
            </a:lvl1pPr>
          </a:lstStyle>
          <a:p>
            <a:pPr lvl="0" algn="ctr">
              <a:lnSpc>
                <a:spcPct val="100000"/>
              </a:lnSpc>
            </a:pPr>
            <a:r>
              <a:rPr dirty="0" err="1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7" name="署名"/>
          <p:cNvSpPr txBox="1">
            <a:spLocks noGrp="1"/>
          </p:cNvSpPr>
          <p:nvPr>
            <p:ph type="body" idx="1" hasCustomPrompt="1"/>
            <p:custDataLst>
              <p:tags r:id="rId12"/>
            </p:custDataLst>
          </p:nvPr>
        </p:nvSpPr>
        <p:spPr>
          <a:xfrm>
            <a:off x="5291323" y="5744812"/>
            <a:ext cx="1609354" cy="4216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1400" b="0" i="0" u="none" strike="noStrike" kern="1200" cap="none" spc="0" normalizeH="0" baseline="0" noProof="1" dirty="0">
                <a:solidFill>
                  <a:srgbClr val="FFFFFF"/>
                </a:solidFill>
                <a:latin typeface="+mn-ea"/>
                <a:ea typeface="+mn-ea"/>
                <a:cs typeface="MiSans Heavy" panose="00000A00000000000000" charset="-122"/>
              </a:defRPr>
            </a:lvl1pPr>
          </a:lstStyle>
          <a:p>
            <a:pPr lvl="0" algn="ctr"/>
            <a:r>
              <a:rPr lang="zh-CN" altLang="en-US" dirty="0">
                <a:sym typeface="+mn-ea"/>
              </a:rPr>
              <a:t>署名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-55245"/>
            <a:ext cx="12191365" cy="6912610"/>
          </a:xfrm>
          <a:prstGeom prst="rect">
            <a:avLst/>
          </a:prstGeom>
          <a:solidFill>
            <a:srgbClr val="000000"/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" name="图片 1" descr="背景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lum bright="18000" contrast="24000"/>
          </a:blip>
          <a:stretch>
            <a:fillRect/>
          </a:stretch>
        </p:blipFill>
        <p:spPr>
          <a:xfrm>
            <a:off x="0" y="-635"/>
            <a:ext cx="12192000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lum bright="18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5"/>
            <a:ext cx="12192000" cy="6858000"/>
          </a:xfrm>
          <a:prstGeom prst="rect">
            <a:avLst/>
          </a:prstGeom>
        </p:spPr>
      </p:pic>
      <p:cxnSp>
        <p:nvCxnSpPr>
          <p:cNvPr id="47" name="直接连接符 46"/>
          <p:cNvCxnSpPr/>
          <p:nvPr userDrawn="1">
            <p:custDataLst>
              <p:tags r:id="rId7"/>
            </p:custDataLst>
          </p:nvPr>
        </p:nvCxnSpPr>
        <p:spPr>
          <a:xfrm>
            <a:off x="2482182" y="1122981"/>
            <a:ext cx="9613231" cy="0"/>
          </a:xfrm>
          <a:prstGeom prst="line">
            <a:avLst/>
          </a:prstGeom>
          <a:noFill/>
          <a:ln w="22225"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1"/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" name="标题"/>
          <p:cNvSpPr txBox="1">
            <a:spLocks noGrp="1"/>
          </p:cNvSpPr>
          <p:nvPr>
            <p:ph type="title" idx="1" hasCustomPrompt="1"/>
            <p:custDataLst>
              <p:tags r:id="rId8"/>
            </p:custDataLst>
          </p:nvPr>
        </p:nvSpPr>
        <p:spPr>
          <a:xfrm>
            <a:off x="854243" y="699376"/>
            <a:ext cx="2656708" cy="83167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5400" b="0" i="0" u="none" strike="noStrike" kern="1200" cap="none" spc="300" normalizeH="0" baseline="0" noProof="1" dirty="0"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100000">
                      <a:schemeClr val="accent1"/>
                    </a:gs>
                  </a:gsLst>
                  <a:lin ang="0" scaled="1"/>
                </a:gradFill>
                <a:latin typeface="+mj-ea"/>
                <a:ea typeface="+mj-ea"/>
                <a:cs typeface="+mn-cs"/>
              </a:defRPr>
            </a:lvl1pPr>
          </a:lstStyle>
          <a:p>
            <a:pPr lvl="0"/>
            <a:r>
              <a:rPr dirty="0">
                <a:sym typeface="+mn-ea"/>
              </a:rPr>
              <a:t>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-55245"/>
            <a:ext cx="12191365" cy="6912610"/>
          </a:xfrm>
          <a:prstGeom prst="rect">
            <a:avLst/>
          </a:prstGeom>
          <a:solidFill>
            <a:srgbClr val="000000"/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" name="图片 1" descr="背景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lum bright="18000" contrast="24000"/>
          </a:blip>
          <a:stretch>
            <a:fillRect/>
          </a:stretch>
        </p:blipFill>
        <p:spPr>
          <a:xfrm>
            <a:off x="0" y="-635"/>
            <a:ext cx="12192000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lum bright="18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5"/>
            <a:ext cx="12192000" cy="6858000"/>
          </a:xfrm>
          <a:prstGeom prst="rect">
            <a:avLst/>
          </a:prstGeom>
        </p:spPr>
      </p:pic>
      <p:sp>
        <p:nvSpPr>
          <p:cNvPr id="57" name="燕尾形 56"/>
          <p:cNvSpPr/>
          <p:nvPr userDrawn="1">
            <p:custDataLst>
              <p:tags r:id="rId7"/>
            </p:custDataLst>
          </p:nvPr>
        </p:nvSpPr>
        <p:spPr>
          <a:xfrm>
            <a:off x="11238230" y="505460"/>
            <a:ext cx="185420" cy="184785"/>
          </a:xfrm>
          <a:prstGeom prst="chevron">
            <a:avLst/>
          </a:prstGeom>
          <a:gradFill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MiSans Normal" panose="00000500000000000000" charset="-122"/>
              <a:ea typeface="MiSans Normal" panose="00000500000000000000" charset="-122"/>
              <a:cs typeface="MiSans Heavy" panose="00000A00000000000000" charset="-122"/>
            </a:endParaRPr>
          </a:p>
        </p:txBody>
      </p:sp>
      <p:sp>
        <p:nvSpPr>
          <p:cNvPr id="58" name="燕尾形 57"/>
          <p:cNvSpPr/>
          <p:nvPr userDrawn="1">
            <p:custDataLst>
              <p:tags r:id="rId8"/>
            </p:custDataLst>
          </p:nvPr>
        </p:nvSpPr>
        <p:spPr>
          <a:xfrm>
            <a:off x="11391900" y="505460"/>
            <a:ext cx="185420" cy="184785"/>
          </a:xfrm>
          <a:prstGeom prst="chevron">
            <a:avLst/>
          </a:prstGeom>
          <a:gradFill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MiSans Normal" panose="00000500000000000000" charset="-122"/>
              <a:ea typeface="MiSans Normal" panose="00000500000000000000" charset="-122"/>
              <a:cs typeface="MiSans Heavy" panose="00000A00000000000000" charset="-122"/>
            </a:endParaRPr>
          </a:p>
        </p:txBody>
      </p:sp>
      <p:sp>
        <p:nvSpPr>
          <p:cNvPr id="8" name="节编号"/>
          <p:cNvSpPr txBox="1">
            <a:spLocks noGrp="1"/>
          </p:cNvSpPr>
          <p:nvPr>
            <p:ph type="body" idx="2" hasCustomPrompt="1"/>
            <p:custDataLst>
              <p:tags r:id="rId9"/>
            </p:custDataLst>
          </p:nvPr>
        </p:nvSpPr>
        <p:spPr>
          <a:xfrm>
            <a:off x="2500489" y="2426407"/>
            <a:ext cx="7191021" cy="64304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2800" b="1" i="1" u="none" strike="noStrike" kern="1200" cap="none" spc="300" normalizeH="0" baseline="0" noProof="1" dirty="0"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 algn="ctr"/>
            <a:r>
              <a:rPr>
                <a:sym typeface="+mn-ea"/>
              </a:rPr>
              <a:t>编辑节编号</a:t>
            </a:r>
            <a:endParaRPr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10"/>
            </p:custDataLst>
          </p:nvPr>
        </p:nvSpPr>
        <p:spPr>
          <a:xfrm>
            <a:off x="2500630" y="3180080"/>
            <a:ext cx="7190740" cy="140525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5400" b="0" i="1" u="none" strike="noStrike" kern="1200" cap="none" spc="300" normalizeH="0" baseline="0" noProof="1" dirty="0"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100000">
                      <a:schemeClr val="accent1"/>
                    </a:gs>
                  </a:gsLst>
                  <a:lin ang="0" scaled="1"/>
                </a:gradFill>
                <a:latin typeface="+mj-ea"/>
                <a:ea typeface="+mj-ea"/>
                <a:cs typeface="+mn-cs"/>
              </a:defRPr>
            </a:lvl1pPr>
          </a:lstStyle>
          <a:p>
            <a:pPr lvl="0" algn="ctr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标题和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6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7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标题和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839788" y="360000"/>
            <a:ext cx="10515600" cy="864000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6"/>
            </p:custDataLst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7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8"/>
            </p:custDataLst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9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 wrap="square">
            <a:normAutofit/>
          </a:bodyPr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  <p:sp>
        <p:nvSpPr>
          <p:cNvPr id="3" name="内容占位符 1"/>
          <p:cNvSpPr>
            <a:spLocks noGrp="1"/>
          </p:cNvSpPr>
          <p:nvPr>
            <p:ph idx="1"/>
            <p:custDataLst>
              <p:tags r:id="rId5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20" Type="http://schemas.openxmlformats.org/officeDocument/2006/relationships/tags" Target="../tags/tag87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86.xml"/><Relationship Id="rId18" Type="http://schemas.openxmlformats.org/officeDocument/2006/relationships/tags" Target="../tags/tag85.xml"/><Relationship Id="rId17" Type="http://schemas.openxmlformats.org/officeDocument/2006/relationships/tags" Target="../tags/tag84.xml"/><Relationship Id="rId16" Type="http://schemas.openxmlformats.org/officeDocument/2006/relationships/tags" Target="../tags/tag83.xml"/><Relationship Id="rId15" Type="http://schemas.openxmlformats.org/officeDocument/2006/relationships/tags" Target="../tags/tag82.xml"/><Relationship Id="rId14" Type="http://schemas.openxmlformats.org/officeDocument/2006/relationships/tags" Target="../tags/tag81.xml"/><Relationship Id="rId13" Type="http://schemas.openxmlformats.org/officeDocument/2006/relationships/tags" Target="../tags/tag80.xml"/><Relationship Id="rId12" Type="http://schemas.openxmlformats.org/officeDocument/2006/relationships/tags" Target="../tags/tag7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1" Type="http://schemas.openxmlformats.org/officeDocument/2006/relationships/theme" Target="../theme/theme2.xml"/><Relationship Id="rId20" Type="http://schemas.openxmlformats.org/officeDocument/2006/relationships/tags" Target="../tags/tag174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173.xml"/><Relationship Id="rId18" Type="http://schemas.openxmlformats.org/officeDocument/2006/relationships/tags" Target="../tags/tag172.xml"/><Relationship Id="rId17" Type="http://schemas.openxmlformats.org/officeDocument/2006/relationships/tags" Target="../tags/tag171.xml"/><Relationship Id="rId16" Type="http://schemas.openxmlformats.org/officeDocument/2006/relationships/tags" Target="../tags/tag170.xml"/><Relationship Id="rId15" Type="http://schemas.openxmlformats.org/officeDocument/2006/relationships/tags" Target="../tags/tag169.xml"/><Relationship Id="rId14" Type="http://schemas.openxmlformats.org/officeDocument/2006/relationships/tags" Target="../tags/tag168.xml"/><Relationship Id="rId13" Type="http://schemas.openxmlformats.org/officeDocument/2006/relationships/tags" Target="../tags/tag167.xml"/><Relationship Id="rId12" Type="http://schemas.openxmlformats.org/officeDocument/2006/relationships/tags" Target="../tags/tag166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12"/>
            </p:custDataLst>
          </p:nvPr>
        </p:nvSpPr>
        <p:spPr>
          <a:xfrm>
            <a:off x="0" y="-55245"/>
            <a:ext cx="12191365" cy="6912610"/>
          </a:xfrm>
          <a:prstGeom prst="rect">
            <a:avLst/>
          </a:prstGeom>
          <a:solidFill>
            <a:srgbClr val="000000"/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7" name="直接连接符 6"/>
          <p:cNvCxnSpPr/>
          <p:nvPr userDrawn="1">
            <p:custDataLst>
              <p:tags r:id="rId13"/>
            </p:custDataLst>
          </p:nvPr>
        </p:nvCxnSpPr>
        <p:spPr>
          <a:xfrm flipV="1">
            <a:off x="583974" y="0"/>
            <a:ext cx="0" cy="644044"/>
          </a:xfrm>
          <a:prstGeom prst="line">
            <a:avLst/>
          </a:prstGeom>
          <a:noFill/>
          <a:ln w="184150"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" name="直接连接符 8"/>
          <p:cNvCxnSpPr/>
          <p:nvPr userDrawn="1">
            <p:custDataLst>
              <p:tags r:id="rId14"/>
            </p:custDataLst>
          </p:nvPr>
        </p:nvCxnSpPr>
        <p:spPr>
          <a:xfrm flipV="1">
            <a:off x="405554" y="0"/>
            <a:ext cx="0" cy="805603"/>
          </a:xfrm>
          <a:prstGeom prst="line">
            <a:avLst/>
          </a:prstGeom>
          <a:noFill/>
          <a:ln w="184150"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0" name="日期占位符 9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69596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>
          <a:xfrm>
            <a:off x="8753983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  <p:sp>
        <p:nvSpPr>
          <p:cNvPr id="13" name="标题占位符 1"/>
          <p:cNvSpPr>
            <a:spLocks noGrp="1"/>
          </p:cNvSpPr>
          <p:nvPr>
            <p:ph type="title"/>
            <p:custDataLst>
              <p:tags r:id="rId18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"/>
            <p:custDataLst>
              <p:tags r:id="rId19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2" name="KSO_TEMPLATE" hidden="1"/>
          <p:cNvSpPr/>
          <p:nvPr userDrawn="1">
            <p:custDataLst>
              <p:tags r:id="rId20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</a:gradFill>
          <a:latin typeface="MiSans Heavy" panose="00000A00000000000000" charset="-122"/>
          <a:ea typeface="MiSans Heavy" panose="00000A00000000000000" charset="-122"/>
          <a:cs typeface="MiSans Heavy" panose="00000A00000000000000" charset="-122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0" lang="zh-CN" altLang="en-US" sz="1800" b="0" i="0" u="none" strike="noStrike" kern="1200" cap="none" spc="150" normalizeH="0" baseline="0" dirty="0">
          <a:ln>
            <a:noFill/>
            <a:prstDash val="sysDot"/>
          </a:ln>
          <a:solidFill>
            <a:srgbClr val="FFFFFF"/>
          </a:solidFill>
          <a:uFillTx/>
          <a:latin typeface="+mn-ea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dirty="0">
          <a:solidFill>
            <a:srgbClr val="FFFFFF"/>
          </a:solidFill>
          <a:uFillTx/>
          <a:latin typeface="+mn-ea"/>
          <a:ea typeface="+mn-ea"/>
          <a:cs typeface="MiSans Heavy" panose="00000A00000000000000" charset="-122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dirty="0">
          <a:solidFill>
            <a:srgbClr val="FFFFFF"/>
          </a:solidFill>
          <a:uFillTx/>
          <a:latin typeface="+mn-ea"/>
          <a:ea typeface="+mn-ea"/>
          <a:cs typeface="MiSans Heavy" panose="00000A00000000000000" charset="-122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400" b="0" i="0" u="none" strike="noStrike" kern="1200" cap="none" spc="150" normalizeH="0" baseline="0" dirty="0">
          <a:solidFill>
            <a:srgbClr val="FFFFFF"/>
          </a:solidFill>
          <a:uFillTx/>
          <a:latin typeface="+mn-ea"/>
          <a:ea typeface="+mn-ea"/>
          <a:cs typeface="MiSans Heavy" panose="00000A00000000000000" charset="-122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400" b="0" i="0" u="none" strike="noStrike" kern="1200" cap="none" spc="150" normalizeH="0" baseline="0" dirty="0">
          <a:solidFill>
            <a:srgbClr val="FFFFFF"/>
          </a:solidFill>
          <a:uFillTx/>
          <a:latin typeface="+mn-ea"/>
          <a:ea typeface="+mn-ea"/>
          <a:cs typeface="MiSans Heavy" panose="00000A00000000000000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12"/>
            </p:custDataLst>
          </p:nvPr>
        </p:nvSpPr>
        <p:spPr>
          <a:xfrm>
            <a:off x="0" y="-55245"/>
            <a:ext cx="12191365" cy="6912610"/>
          </a:xfrm>
          <a:prstGeom prst="rect">
            <a:avLst/>
          </a:prstGeom>
          <a:solidFill>
            <a:srgbClr val="000000"/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7" name="直接连接符 6"/>
          <p:cNvCxnSpPr/>
          <p:nvPr userDrawn="1">
            <p:custDataLst>
              <p:tags r:id="rId13"/>
            </p:custDataLst>
          </p:nvPr>
        </p:nvCxnSpPr>
        <p:spPr>
          <a:xfrm flipV="1">
            <a:off x="583974" y="0"/>
            <a:ext cx="0" cy="644044"/>
          </a:xfrm>
          <a:prstGeom prst="line">
            <a:avLst/>
          </a:prstGeom>
          <a:noFill/>
          <a:ln w="184150"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" name="直接连接符 8"/>
          <p:cNvCxnSpPr/>
          <p:nvPr userDrawn="1">
            <p:custDataLst>
              <p:tags r:id="rId14"/>
            </p:custDataLst>
          </p:nvPr>
        </p:nvCxnSpPr>
        <p:spPr>
          <a:xfrm flipV="1">
            <a:off x="405554" y="0"/>
            <a:ext cx="0" cy="805603"/>
          </a:xfrm>
          <a:prstGeom prst="line">
            <a:avLst/>
          </a:prstGeom>
          <a:noFill/>
          <a:ln w="184150"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alpha val="0"/>
                  </a:schemeClr>
                </a:gs>
              </a:gsLst>
              <a:lin ang="5400000" scaled="1"/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0" name="日期占位符 9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69596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>
          <a:xfrm>
            <a:off x="8753983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  <p:sp>
        <p:nvSpPr>
          <p:cNvPr id="13" name="标题占位符 1"/>
          <p:cNvSpPr>
            <a:spLocks noGrp="1"/>
          </p:cNvSpPr>
          <p:nvPr>
            <p:ph type="title"/>
            <p:custDataLst>
              <p:tags r:id="rId18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"/>
            <p:custDataLst>
              <p:tags r:id="rId19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2" name="KSO_TEMPLATE" hidden="1"/>
          <p:cNvSpPr/>
          <p:nvPr userDrawn="1">
            <p:custDataLst>
              <p:tags r:id="rId20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</a:gradFill>
          <a:latin typeface="MiSans Heavy" panose="00000A00000000000000" charset="-122"/>
          <a:ea typeface="MiSans Heavy" panose="00000A00000000000000" charset="-122"/>
          <a:cs typeface="MiSans Heavy" panose="00000A00000000000000" charset="-122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0" lang="zh-CN" altLang="en-US" sz="1800" b="0" i="0" u="none" strike="noStrike" kern="1200" cap="none" spc="150" normalizeH="0" baseline="0" dirty="0">
          <a:ln>
            <a:noFill/>
            <a:prstDash val="sysDot"/>
          </a:ln>
          <a:solidFill>
            <a:srgbClr val="FFFFFF"/>
          </a:solidFill>
          <a:uFillTx/>
          <a:latin typeface="+mn-ea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dirty="0">
          <a:solidFill>
            <a:srgbClr val="FFFFFF"/>
          </a:solidFill>
          <a:uFillTx/>
          <a:latin typeface="+mn-ea"/>
          <a:ea typeface="+mn-ea"/>
          <a:cs typeface="MiSans Heavy" panose="00000A00000000000000" charset="-122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dirty="0">
          <a:solidFill>
            <a:srgbClr val="FFFFFF"/>
          </a:solidFill>
          <a:uFillTx/>
          <a:latin typeface="+mn-ea"/>
          <a:ea typeface="+mn-ea"/>
          <a:cs typeface="MiSans Heavy" panose="00000A00000000000000" charset="-122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400" b="0" i="0" u="none" strike="noStrike" kern="1200" cap="none" spc="150" normalizeH="0" baseline="0" dirty="0">
          <a:solidFill>
            <a:srgbClr val="FFFFFF"/>
          </a:solidFill>
          <a:uFillTx/>
          <a:latin typeface="+mn-ea"/>
          <a:ea typeface="+mn-ea"/>
          <a:cs typeface="MiSans Heavy" panose="00000A00000000000000" charset="-122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400" b="0" i="0" u="none" strike="noStrike" kern="1200" cap="none" spc="150" normalizeH="0" baseline="0" dirty="0">
          <a:solidFill>
            <a:srgbClr val="FFFFFF"/>
          </a:solidFill>
          <a:uFillTx/>
          <a:latin typeface="+mn-ea"/>
          <a:ea typeface="+mn-ea"/>
          <a:cs typeface="MiSans Heavy" panose="00000A00000000000000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77.xml"/><Relationship Id="rId3" Type="http://schemas.openxmlformats.org/officeDocument/2006/relationships/image" Target="../media/image3.png"/><Relationship Id="rId2" Type="http://schemas.openxmlformats.org/officeDocument/2006/relationships/tags" Target="../tags/tag176.xml"/><Relationship Id="rId1" Type="http://schemas.openxmlformats.org/officeDocument/2006/relationships/tags" Target="../tags/tag175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5.xml"/><Relationship Id="rId4" Type="http://schemas.openxmlformats.org/officeDocument/2006/relationships/tags" Target="../tags/tag203.xml"/><Relationship Id="rId3" Type="http://schemas.openxmlformats.org/officeDocument/2006/relationships/image" Target="../media/image3.png"/><Relationship Id="rId2" Type="http://schemas.openxmlformats.org/officeDocument/2006/relationships/image" Target="../media/image29.png"/><Relationship Id="rId1" Type="http://schemas.openxmlformats.org/officeDocument/2006/relationships/tags" Target="../tags/tag202.xm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5.xml"/><Relationship Id="rId6" Type="http://schemas.openxmlformats.org/officeDocument/2006/relationships/tags" Target="../tags/tag20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3" Type="http://schemas.openxmlformats.org/officeDocument/2006/relationships/tags" Target="../tags/tag206.xml"/><Relationship Id="rId2" Type="http://schemas.openxmlformats.org/officeDocument/2006/relationships/tags" Target="../tags/tag205.xml"/><Relationship Id="rId1" Type="http://schemas.openxmlformats.org/officeDocument/2006/relationships/tags" Target="../tags/tag204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34.png"/><Relationship Id="rId8" Type="http://schemas.openxmlformats.org/officeDocument/2006/relationships/image" Target="../media/image33.png"/><Relationship Id="rId7" Type="http://schemas.openxmlformats.org/officeDocument/2006/relationships/image" Target="../media/image32.png"/><Relationship Id="rId6" Type="http://schemas.openxmlformats.org/officeDocument/2006/relationships/tags" Target="../tags/tag212.xml"/><Relationship Id="rId5" Type="http://schemas.openxmlformats.org/officeDocument/2006/relationships/tags" Target="../tags/tag211.xml"/><Relationship Id="rId4" Type="http://schemas.openxmlformats.org/officeDocument/2006/relationships/tags" Target="../tags/tag210.xml"/><Relationship Id="rId3" Type="http://schemas.openxmlformats.org/officeDocument/2006/relationships/image" Target="../media/image3.png"/><Relationship Id="rId2" Type="http://schemas.openxmlformats.org/officeDocument/2006/relationships/tags" Target="../tags/tag209.xml"/><Relationship Id="rId12" Type="http://schemas.openxmlformats.org/officeDocument/2006/relationships/slideLayout" Target="../slideLayouts/slideLayout15.xml"/><Relationship Id="rId11" Type="http://schemas.openxmlformats.org/officeDocument/2006/relationships/tags" Target="../tags/tag213.xml"/><Relationship Id="rId10" Type="http://schemas.openxmlformats.org/officeDocument/2006/relationships/image" Target="../media/image35.png"/><Relationship Id="rId1" Type="http://schemas.openxmlformats.org/officeDocument/2006/relationships/tags" Target="../tags/tag208.xml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15.xml"/><Relationship Id="rId5" Type="http://schemas.openxmlformats.org/officeDocument/2006/relationships/tags" Target="../tags/tag216.xml"/><Relationship Id="rId4" Type="http://schemas.openxmlformats.org/officeDocument/2006/relationships/image" Target="../media/image3.png"/><Relationship Id="rId3" Type="http://schemas.openxmlformats.org/officeDocument/2006/relationships/image" Target="../media/image36.png"/><Relationship Id="rId2" Type="http://schemas.openxmlformats.org/officeDocument/2006/relationships/tags" Target="../tags/tag215.xml"/><Relationship Id="rId1" Type="http://schemas.openxmlformats.org/officeDocument/2006/relationships/tags" Target="../tags/tag214.xml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15.xml"/><Relationship Id="rId5" Type="http://schemas.openxmlformats.org/officeDocument/2006/relationships/tags" Target="../tags/tag219.xml"/><Relationship Id="rId4" Type="http://schemas.openxmlformats.org/officeDocument/2006/relationships/image" Target="../media/image37.png"/><Relationship Id="rId3" Type="http://schemas.openxmlformats.org/officeDocument/2006/relationships/image" Target="../media/image3.png"/><Relationship Id="rId2" Type="http://schemas.openxmlformats.org/officeDocument/2006/relationships/tags" Target="../tags/tag218.xml"/><Relationship Id="rId1" Type="http://schemas.openxmlformats.org/officeDocument/2006/relationships/tags" Target="../tags/tag217.xml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15.xml"/><Relationship Id="rId5" Type="http://schemas.openxmlformats.org/officeDocument/2006/relationships/tags" Target="../tags/tag222.xml"/><Relationship Id="rId4" Type="http://schemas.openxmlformats.org/officeDocument/2006/relationships/image" Target="../media/image3.png"/><Relationship Id="rId3" Type="http://schemas.openxmlformats.org/officeDocument/2006/relationships/image" Target="../media/image38.png"/><Relationship Id="rId2" Type="http://schemas.openxmlformats.org/officeDocument/2006/relationships/tags" Target="../tags/tag221.xml"/><Relationship Id="rId1" Type="http://schemas.openxmlformats.org/officeDocument/2006/relationships/tags" Target="../tags/tag220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5.xml"/><Relationship Id="rId4" Type="http://schemas.openxmlformats.org/officeDocument/2006/relationships/tags" Target="../tags/tag225.xml"/><Relationship Id="rId3" Type="http://schemas.openxmlformats.org/officeDocument/2006/relationships/image" Target="../media/image39.png"/><Relationship Id="rId2" Type="http://schemas.openxmlformats.org/officeDocument/2006/relationships/tags" Target="../tags/tag224.xml"/><Relationship Id="rId1" Type="http://schemas.openxmlformats.org/officeDocument/2006/relationships/tags" Target="../tags/tag223.xml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15.xml"/><Relationship Id="rId5" Type="http://schemas.openxmlformats.org/officeDocument/2006/relationships/tags" Target="../tags/tag228.xml"/><Relationship Id="rId4" Type="http://schemas.openxmlformats.org/officeDocument/2006/relationships/image" Target="../media/image41.png"/><Relationship Id="rId3" Type="http://schemas.openxmlformats.org/officeDocument/2006/relationships/image" Target="../media/image40.png"/><Relationship Id="rId2" Type="http://schemas.openxmlformats.org/officeDocument/2006/relationships/tags" Target="../tags/tag227.xml"/><Relationship Id="rId1" Type="http://schemas.openxmlformats.org/officeDocument/2006/relationships/tags" Target="../tags/tag226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46.png"/><Relationship Id="rId8" Type="http://schemas.openxmlformats.org/officeDocument/2006/relationships/image" Target="../media/image45.png"/><Relationship Id="rId7" Type="http://schemas.openxmlformats.org/officeDocument/2006/relationships/image" Target="../media/image44.png"/><Relationship Id="rId6" Type="http://schemas.openxmlformats.org/officeDocument/2006/relationships/image" Target="../media/image1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3" Type="http://schemas.openxmlformats.org/officeDocument/2006/relationships/tags" Target="../tags/tag231.xml"/><Relationship Id="rId2" Type="http://schemas.openxmlformats.org/officeDocument/2006/relationships/tags" Target="../tags/tag230.xml"/><Relationship Id="rId11" Type="http://schemas.openxmlformats.org/officeDocument/2006/relationships/slideLayout" Target="../slideLayouts/slideLayout15.xml"/><Relationship Id="rId10" Type="http://schemas.openxmlformats.org/officeDocument/2006/relationships/tags" Target="../tags/tag232.xml"/><Relationship Id="rId1" Type="http://schemas.openxmlformats.org/officeDocument/2006/relationships/tags" Target="../tags/tag229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5.xml"/><Relationship Id="rId8" Type="http://schemas.openxmlformats.org/officeDocument/2006/relationships/tags" Target="../tags/tag234.xml"/><Relationship Id="rId7" Type="http://schemas.openxmlformats.org/officeDocument/2006/relationships/image" Target="../media/image48.png"/><Relationship Id="rId6" Type="http://schemas.openxmlformats.org/officeDocument/2006/relationships/image" Target="../media/image47.png"/><Relationship Id="rId5" Type="http://schemas.openxmlformats.org/officeDocument/2006/relationships/image" Target="../media/image14.png"/><Relationship Id="rId4" Type="http://schemas.openxmlformats.org/officeDocument/2006/relationships/image" Target="../media/image44.png"/><Relationship Id="rId3" Type="http://schemas.openxmlformats.org/officeDocument/2006/relationships/image" Target="../media/image42.png"/><Relationship Id="rId2" Type="http://schemas.openxmlformats.org/officeDocument/2006/relationships/tags" Target="../tags/tag233.xml"/><Relationship Id="rId1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tags" Target="../tags/tag180.xml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tags" Target="../tags/tag179.xml"/><Relationship Id="rId11" Type="http://schemas.openxmlformats.org/officeDocument/2006/relationships/slideLayout" Target="../slideLayouts/slideLayout15.xml"/><Relationship Id="rId10" Type="http://schemas.openxmlformats.org/officeDocument/2006/relationships/tags" Target="../tags/tag181.xml"/><Relationship Id="rId1" Type="http://schemas.openxmlformats.org/officeDocument/2006/relationships/tags" Target="../tags/tag178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236.xml"/><Relationship Id="rId8" Type="http://schemas.openxmlformats.org/officeDocument/2006/relationships/image" Target="../media/image50.png"/><Relationship Id="rId7" Type="http://schemas.openxmlformats.org/officeDocument/2006/relationships/image" Target="../media/image46.png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3" Type="http://schemas.openxmlformats.org/officeDocument/2006/relationships/image" Target="../media/image14.png"/><Relationship Id="rId2" Type="http://schemas.openxmlformats.org/officeDocument/2006/relationships/image" Target="../media/image49.png"/><Relationship Id="rId10" Type="http://schemas.openxmlformats.org/officeDocument/2006/relationships/slideLayout" Target="../slideLayouts/slideLayout15.xml"/><Relationship Id="rId1" Type="http://schemas.openxmlformats.org/officeDocument/2006/relationships/tags" Target="../tags/tag235.xml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5.xml"/><Relationship Id="rId5" Type="http://schemas.openxmlformats.org/officeDocument/2006/relationships/tags" Target="../tags/tag238.xml"/><Relationship Id="rId4" Type="http://schemas.openxmlformats.org/officeDocument/2006/relationships/image" Target="../media/image52.png"/><Relationship Id="rId3" Type="http://schemas.openxmlformats.org/officeDocument/2006/relationships/image" Target="../media/image51.png"/><Relationship Id="rId2" Type="http://schemas.openxmlformats.org/officeDocument/2006/relationships/image" Target="../media/image29.png"/><Relationship Id="rId1" Type="http://schemas.openxmlformats.org/officeDocument/2006/relationships/tags" Target="../tags/tag237.xml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5.xml"/><Relationship Id="rId6" Type="http://schemas.openxmlformats.org/officeDocument/2006/relationships/tags" Target="../tags/tag240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tags" Target="../tags/tag239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242.xml"/><Relationship Id="rId8" Type="http://schemas.openxmlformats.org/officeDocument/2006/relationships/image" Target="../media/image61.png"/><Relationship Id="rId7" Type="http://schemas.openxmlformats.org/officeDocument/2006/relationships/image" Target="../media/image60.png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3" Type="http://schemas.openxmlformats.org/officeDocument/2006/relationships/image" Target="../media/image43.png"/><Relationship Id="rId20" Type="http://schemas.openxmlformats.org/officeDocument/2006/relationships/slideLayout" Target="../slideLayouts/slideLayout15.xml"/><Relationship Id="rId2" Type="http://schemas.openxmlformats.org/officeDocument/2006/relationships/image" Target="../media/image56.png"/><Relationship Id="rId19" Type="http://schemas.openxmlformats.org/officeDocument/2006/relationships/tags" Target="../tags/tag243.xml"/><Relationship Id="rId18" Type="http://schemas.openxmlformats.org/officeDocument/2006/relationships/image" Target="../media/image70.png"/><Relationship Id="rId17" Type="http://schemas.openxmlformats.org/officeDocument/2006/relationships/image" Target="../media/image69.png"/><Relationship Id="rId16" Type="http://schemas.openxmlformats.org/officeDocument/2006/relationships/image" Target="../media/image68.png"/><Relationship Id="rId15" Type="http://schemas.openxmlformats.org/officeDocument/2006/relationships/image" Target="../media/image67.png"/><Relationship Id="rId14" Type="http://schemas.openxmlformats.org/officeDocument/2006/relationships/image" Target="../media/image66.png"/><Relationship Id="rId13" Type="http://schemas.openxmlformats.org/officeDocument/2006/relationships/image" Target="../media/image65.png"/><Relationship Id="rId12" Type="http://schemas.openxmlformats.org/officeDocument/2006/relationships/image" Target="../media/image64.png"/><Relationship Id="rId11" Type="http://schemas.openxmlformats.org/officeDocument/2006/relationships/image" Target="../media/image63.png"/><Relationship Id="rId10" Type="http://schemas.openxmlformats.org/officeDocument/2006/relationships/image" Target="../media/image62.png"/><Relationship Id="rId1" Type="http://schemas.openxmlformats.org/officeDocument/2006/relationships/tags" Target="../tags/tag241.xml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5.xml"/><Relationship Id="rId4" Type="http://schemas.openxmlformats.org/officeDocument/2006/relationships/tags" Target="../tags/tag247.xml"/><Relationship Id="rId3" Type="http://schemas.openxmlformats.org/officeDocument/2006/relationships/tags" Target="../tags/tag246.xml"/><Relationship Id="rId2" Type="http://schemas.openxmlformats.org/officeDocument/2006/relationships/tags" Target="../tags/tag245.xml"/><Relationship Id="rId1" Type="http://schemas.openxmlformats.org/officeDocument/2006/relationships/tags" Target="../tags/tag24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7" Type="http://schemas.openxmlformats.org/officeDocument/2006/relationships/tags" Target="../tags/tag250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Relationship Id="rId3" Type="http://schemas.openxmlformats.org/officeDocument/2006/relationships/image" Target="../media/image71.png"/><Relationship Id="rId2" Type="http://schemas.openxmlformats.org/officeDocument/2006/relationships/tags" Target="../tags/tag249.xml"/><Relationship Id="rId1" Type="http://schemas.openxmlformats.org/officeDocument/2006/relationships/tags" Target="../tags/tag248.xml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1.xml"/><Relationship Id="rId3" Type="http://schemas.openxmlformats.org/officeDocument/2006/relationships/tags" Target="../tags/tag253.xml"/><Relationship Id="rId2" Type="http://schemas.openxmlformats.org/officeDocument/2006/relationships/tags" Target="../tags/tag252.xml"/><Relationship Id="rId1" Type="http://schemas.openxmlformats.org/officeDocument/2006/relationships/tags" Target="../tags/tag251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5.xml"/><Relationship Id="rId3" Type="http://schemas.openxmlformats.org/officeDocument/2006/relationships/tags" Target="../tags/tag183.xml"/><Relationship Id="rId2" Type="http://schemas.openxmlformats.org/officeDocument/2006/relationships/image" Target="../media/image10.png"/><Relationship Id="rId1" Type="http://schemas.openxmlformats.org/officeDocument/2006/relationships/tags" Target="../tags/tag182.xm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tags" Target="../tags/tag18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tags" Target="../tags/tag184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5.xml"/><Relationship Id="rId8" Type="http://schemas.openxmlformats.org/officeDocument/2006/relationships/tags" Target="../tags/tag189.xml"/><Relationship Id="rId7" Type="http://schemas.openxmlformats.org/officeDocument/2006/relationships/image" Target="../media/image18.png"/><Relationship Id="rId6" Type="http://schemas.openxmlformats.org/officeDocument/2006/relationships/image" Target="../media/image17.png"/><Relationship Id="rId5" Type="http://schemas.openxmlformats.org/officeDocument/2006/relationships/tags" Target="../tags/tag188.xml"/><Relationship Id="rId4" Type="http://schemas.openxmlformats.org/officeDocument/2006/relationships/image" Target="../media/image16.png"/><Relationship Id="rId3" Type="http://schemas.openxmlformats.org/officeDocument/2006/relationships/tags" Target="../tags/tag187.xml"/><Relationship Id="rId2" Type="http://schemas.openxmlformats.org/officeDocument/2006/relationships/image" Target="../media/image15.png"/><Relationship Id="rId1" Type="http://schemas.openxmlformats.org/officeDocument/2006/relationships/tags" Target="../tags/tag186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5.xml"/><Relationship Id="rId5" Type="http://schemas.openxmlformats.org/officeDocument/2006/relationships/tags" Target="../tags/tag192.xml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tags" Target="../tags/tag191.xml"/><Relationship Id="rId1" Type="http://schemas.openxmlformats.org/officeDocument/2006/relationships/tags" Target="../tags/tag190.xml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5.xml"/><Relationship Id="rId6" Type="http://schemas.openxmlformats.org/officeDocument/2006/relationships/tags" Target="../tags/tag195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tags" Target="../tags/tag194.xml"/><Relationship Id="rId1" Type="http://schemas.openxmlformats.org/officeDocument/2006/relationships/tags" Target="../tags/tag193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5.xml"/><Relationship Id="rId6" Type="http://schemas.openxmlformats.org/officeDocument/2006/relationships/tags" Target="../tags/tag198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tags" Target="../tags/tag197.xml"/><Relationship Id="rId1" Type="http://schemas.openxmlformats.org/officeDocument/2006/relationships/tags" Target="../tags/tag196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5.xml"/><Relationship Id="rId5" Type="http://schemas.openxmlformats.org/officeDocument/2006/relationships/tags" Target="../tags/tag201.xml"/><Relationship Id="rId4" Type="http://schemas.openxmlformats.org/officeDocument/2006/relationships/image" Target="../media/image28.png"/><Relationship Id="rId3" Type="http://schemas.openxmlformats.org/officeDocument/2006/relationships/image" Target="../media/image27.png"/><Relationship Id="rId2" Type="http://schemas.openxmlformats.org/officeDocument/2006/relationships/tags" Target="../tags/tag200.xml"/><Relationship Id="rId1" Type="http://schemas.openxmlformats.org/officeDocument/2006/relationships/tags" Target="../tags/tag19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占位符 5"/>
          <p:cNvSpPr>
            <a:spLocks noGrp="1"/>
          </p:cNvSpPr>
          <p:nvPr>
            <p:ph type="body" idx="3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汇报人：</a:t>
            </a:r>
            <a:r>
              <a:t>张凌博</a:t>
            </a:r>
          </a:p>
        </p:txBody>
      </p:sp>
      <p:sp>
        <p:nvSpPr>
          <p:cNvPr id="8" name="标题 7"/>
          <p:cNvSpPr>
            <a:spLocks noGrp="1"/>
          </p:cNvSpPr>
          <p:nvPr>
            <p:ph type="title" idx="1"/>
            <p:custDataLst>
              <p:tags r:id="rId2"/>
            </p:custDataLst>
          </p:nvPr>
        </p:nvSpPr>
        <p:spPr>
          <a:xfrm>
            <a:off x="2910840" y="263525"/>
            <a:ext cx="6371590" cy="1676400"/>
          </a:xfrm>
        </p:spPr>
        <p:txBody>
          <a:bodyPr>
            <a:noAutofit/>
          </a:bodyPr>
          <a:lstStyle/>
          <a:p>
            <a:r>
              <a:rPr lang="en-US" sz="4800"/>
              <a:t>iPass</a:t>
            </a:r>
            <a:r>
              <a:rPr altLang="en-US" sz="4800"/>
              <a:t>：</a:t>
            </a:r>
            <a:r>
              <a:rPr lang="zh-CN" altLang="en-US" sz="4800"/>
              <a:t>基于双层加密架构的密码管理系统</a:t>
            </a:r>
            <a:endParaRPr lang="zh-CN" altLang="en-US" sz="4800"/>
          </a:p>
        </p:txBody>
      </p:sp>
      <p:sp>
        <p:nvSpPr>
          <p:cNvPr id="9" name="矩形 8"/>
          <p:cNvSpPr/>
          <p:nvPr/>
        </p:nvSpPr>
        <p:spPr>
          <a:xfrm>
            <a:off x="11014075" y="263525"/>
            <a:ext cx="845820" cy="728345"/>
          </a:xfrm>
          <a:prstGeom prst="rect">
            <a:avLst/>
          </a:prstGeom>
          <a:solidFill>
            <a:schemeClr val="bg1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" name="图片 1" descr="图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1475" y="2072640"/>
            <a:ext cx="6370955" cy="353949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-635" y="-56515"/>
            <a:ext cx="12191365" cy="6913880"/>
          </a:xfrm>
          <a:prstGeom prst="rect">
            <a:avLst/>
          </a:prstGeom>
          <a:solidFill>
            <a:srgbClr val="020606">
              <a:alpha val="70000"/>
            </a:srgbClr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1014075" y="263525"/>
            <a:ext cx="845820" cy="728345"/>
          </a:xfrm>
          <a:prstGeom prst="rect">
            <a:avLst/>
          </a:prstGeom>
          <a:solidFill>
            <a:srgbClr val="020606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323850" y="263525"/>
            <a:ext cx="5112385" cy="72009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sz="3600"/>
              <a:t>客户端登录</a:t>
            </a:r>
            <a:endParaRPr lang="zh-CN" sz="360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2244090"/>
            <a:ext cx="2903220" cy="2369820"/>
          </a:xfrm>
          <a:prstGeom prst="rect">
            <a:avLst/>
          </a:prstGeom>
        </p:spPr>
      </p:pic>
      <p:pic>
        <p:nvPicPr>
          <p:cNvPr id="3" name="图片 2" descr="图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885" y="1273175"/>
            <a:ext cx="7760335" cy="4311650"/>
          </a:xfrm>
          <a:prstGeom prst="rect">
            <a:avLst/>
          </a:prstGeom>
        </p:spPr>
      </p:pic>
      <p:sp>
        <p:nvSpPr>
          <p:cNvPr id="42" name="文本框 41"/>
          <p:cNvSpPr txBox="1"/>
          <p:nvPr/>
        </p:nvSpPr>
        <p:spPr>
          <a:xfrm>
            <a:off x="1139190" y="4613910"/>
            <a:ext cx="1272540" cy="358775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登录界面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023100" y="5584825"/>
            <a:ext cx="1272540" cy="358775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主界面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-635" y="-56515"/>
            <a:ext cx="12191365" cy="691388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1014075" y="263525"/>
            <a:ext cx="845820" cy="728345"/>
          </a:xfrm>
          <a:prstGeom prst="rect">
            <a:avLst/>
          </a:prstGeom>
          <a:solidFill>
            <a:srgbClr val="020606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323850" y="263525"/>
            <a:ext cx="2414905" cy="72009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en-US" altLang="zh-CN" sz="3600"/>
              <a:t>UI</a:t>
            </a:r>
            <a:r>
              <a:rPr lang="zh-CN" altLang="en-US" sz="3600"/>
              <a:t>设计</a:t>
            </a:r>
            <a:endParaRPr lang="zh-CN" altLang="en-US" sz="3600"/>
          </a:p>
        </p:txBody>
      </p:sp>
      <p:sp>
        <p:nvSpPr>
          <p:cNvPr id="7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323850" y="1175385"/>
            <a:ext cx="2729230" cy="508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altLang="en-US" sz="2400"/>
              <a:t>主题设计：</a:t>
            </a:r>
            <a:endParaRPr lang="zh-CN" altLang="en-US" sz="2400"/>
          </a:p>
        </p:txBody>
      </p:sp>
      <p:sp>
        <p:nvSpPr>
          <p:cNvPr id="8" name="文本框 7"/>
          <p:cNvSpPr txBox="1"/>
          <p:nvPr/>
        </p:nvSpPr>
        <p:spPr>
          <a:xfrm>
            <a:off x="323215" y="1683385"/>
            <a:ext cx="4355465" cy="1745615"/>
          </a:xfrm>
          <a:prstGeom prst="rect">
            <a:avLst/>
          </a:prstGeom>
        </p:spPr>
        <p:txBody>
          <a:bodyPr wrap="square" rtlCol="0">
            <a:noAutofit/>
          </a:bodyPr>
          <a:p>
            <a:pPr lvl="0" indent="457200" algn="l">
              <a:buClrTx/>
              <a:buSzTx/>
              <a:buFontTx/>
            </a:pPr>
            <a:r>
              <a:rPr lang="zh-CN" altLang="en-US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克林姆特暖橘色调搭配深黑色背景</a:t>
            </a:r>
            <a:endParaRPr lang="zh-CN" altLang="en-US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>
              <a:buClrTx/>
              <a:buSzTx/>
              <a:buFontTx/>
            </a:pPr>
            <a:r>
              <a:rPr lang="zh-CN" altLang="en-US" b="1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整体配色</a:t>
            </a:r>
            <a:r>
              <a:rPr lang="zh-CN" altLang="en-US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：</a:t>
            </a:r>
            <a:br>
              <a:rPr lang="zh-CN" altLang="en-US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</a:br>
            <a:r>
              <a:rPr lang="en-US" altLang="zh-CN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</a:t>
            </a:r>
            <a:r>
              <a:rPr lang="zh-CN" altLang="en-US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主色调：</a:t>
            </a:r>
            <a:r>
              <a:rPr lang="zh-CN" altLang="en-US">
                <a:solidFill>
                  <a:srgbClr val="FF8C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暖橘色</a:t>
            </a:r>
            <a:r>
              <a:rPr lang="en-US" altLang="zh-CN">
                <a:solidFill>
                  <a:srgbClr val="FF8C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(#FF8C00)</a:t>
            </a:r>
            <a:r>
              <a:rPr lang="en-US" altLang="zh-CN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457200" algn="l">
              <a:buClrTx/>
              <a:buSzTx/>
              <a:buFontTx/>
            </a:pPr>
            <a:r>
              <a:rPr lang="zh-CN" altLang="en-US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背景色：</a:t>
            </a:r>
            <a:r>
              <a:rPr lang="zh-CN" altLang="en-US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深黑色</a:t>
            </a:r>
            <a:r>
              <a:rPr lang="en-US" altLang="zh-CN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(#000000)</a:t>
            </a:r>
            <a:r>
              <a:rPr lang="en-US" altLang="zh-CN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1" indent="0" algn="l">
              <a:buClrTx/>
              <a:buSzTx/>
              <a:buFontTx/>
            </a:pPr>
            <a:r>
              <a:rPr lang="zh-CN" altLang="en-US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卡片色：</a:t>
            </a:r>
            <a:r>
              <a:rPr lang="zh-CN" altLang="en-US">
                <a:solidFill>
                  <a:srgbClr val="E5E5E5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深灰色</a:t>
            </a:r>
            <a:r>
              <a:rPr lang="en-US" altLang="zh-CN">
                <a:solidFill>
                  <a:srgbClr val="E5E5E5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(#1a1a1a)</a:t>
            </a:r>
            <a:r>
              <a:rPr lang="en-US" altLang="zh-CN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1" indent="0" algn="l">
              <a:buClrTx/>
              <a:buSzTx/>
              <a:buFontTx/>
            </a:pPr>
            <a:r>
              <a:rPr lang="zh-CN" altLang="en-US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文字色：</a:t>
            </a:r>
            <a:r>
              <a:rPr lang="zh-CN" altLang="en-US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纯白色</a:t>
            </a:r>
            <a:r>
              <a:rPr lang="en-US" altLang="zh-CN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(#FFFFFF)</a:t>
            </a:r>
            <a:endParaRPr lang="en-US" altLang="zh-CN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23215" y="3429000"/>
            <a:ext cx="2729230" cy="508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altLang="en-US" sz="2400"/>
              <a:t>无边框窗口设计：</a:t>
            </a:r>
            <a:endParaRPr lang="zh-CN" altLang="en-US" sz="2400"/>
          </a:p>
        </p:txBody>
      </p:sp>
      <p:sp>
        <p:nvSpPr>
          <p:cNvPr id="4" name="文本框 3"/>
          <p:cNvSpPr txBox="1"/>
          <p:nvPr/>
        </p:nvSpPr>
        <p:spPr>
          <a:xfrm>
            <a:off x="323850" y="3937000"/>
            <a:ext cx="8112125" cy="405130"/>
          </a:xfrm>
          <a:prstGeom prst="rect">
            <a:avLst/>
          </a:prstGeom>
        </p:spPr>
        <p:txBody>
          <a:bodyPr wrap="square" rtlCol="0">
            <a:noAutofit/>
          </a:bodyPr>
          <a:p>
            <a:pPr lvl="0" indent="457200" algn="l">
              <a:buClrTx/>
              <a:buSzTx/>
              <a:buFontTx/>
            </a:pPr>
            <a:r>
              <a:rPr lang="zh-CN" altLang="en-US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所有的对话框（登录、设置、证书管理）都是</a:t>
            </a:r>
            <a:r>
              <a:rPr lang="zh-CN" altLang="en-US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无边框</a:t>
            </a:r>
            <a:r>
              <a:rPr lang="zh-CN" altLang="en-US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的，看起来更现代化。</a:t>
            </a:r>
            <a:endParaRPr lang="zh-CN" altLang="en-US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23850" y="4342130"/>
            <a:ext cx="8112760" cy="2151380"/>
          </a:xfrm>
          <a:prstGeom prst="rect">
            <a:avLst/>
          </a:prstGeom>
        </p:spPr>
        <p:txBody>
          <a:bodyPr wrap="square" rtlCol="0">
            <a:noAutofit/>
          </a:bodyPr>
          <a:p>
            <a:pPr lvl="0" indent="0" algn="l">
              <a:buClrTx/>
              <a:buSzTx/>
              <a:buFontTx/>
            </a:pPr>
            <a:r>
              <a:rPr lang="zh-CN" altLang="en-US" b="1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代码实现</a:t>
            </a:r>
            <a:r>
              <a:rPr lang="zh-CN" altLang="en-US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：</a:t>
            </a:r>
            <a:endParaRPr lang="zh-CN" altLang="en-US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>
              <a:buClrTx/>
              <a:buSzTx/>
              <a:buFontTx/>
            </a:pPr>
            <a:r>
              <a:rPr lang="zh-CN" altLang="en-US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1.隐藏系统标题栏：设置窗口标志位</a:t>
            </a:r>
            <a:r>
              <a:rPr lang="en-US" altLang="zh-CN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en-US" altLang="zh-CN">
                <a:solidFill>
                  <a:srgbClr val="FF8C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`Qt.FramelessWindowHint`</a:t>
            </a:r>
            <a:endParaRPr lang="en-US" altLang="zh-CN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>
              <a:buClrTx/>
              <a:buSzTx/>
              <a:buFontTx/>
            </a:pPr>
            <a:r>
              <a:rPr lang="en-US" altLang="zh-CN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2.</a:t>
            </a:r>
            <a:r>
              <a:rPr lang="zh-CN" altLang="en-US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自定义标题栏：自己写一个</a:t>
            </a:r>
            <a:r>
              <a:rPr lang="en-US" altLang="zh-CN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CustomTitleBar</a:t>
            </a:r>
            <a:r>
              <a:rPr lang="zh-CN" altLang="en-US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，加标题文字</a:t>
            </a:r>
            <a:r>
              <a:rPr lang="en-US" altLang="zh-CN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 </a:t>
            </a:r>
            <a:r>
              <a:rPr lang="zh-CN" altLang="en-US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最小化</a:t>
            </a:r>
            <a:r>
              <a:rPr lang="en-US" altLang="zh-CN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/</a:t>
            </a:r>
            <a:r>
              <a:rPr lang="zh-CN" altLang="en-US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关闭按钮</a:t>
            </a:r>
            <a:endParaRPr lang="zh-CN" altLang="en-US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>
              <a:buClrTx/>
              <a:buSzTx/>
              <a:buFontTx/>
            </a:pPr>
            <a:r>
              <a:rPr lang="en-US" altLang="zh-CN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3.</a:t>
            </a:r>
            <a:r>
              <a:rPr lang="zh-CN" altLang="en-US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处理鼠标事件：</a:t>
            </a:r>
            <a:endParaRPr lang="zh-CN" altLang="en-US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457200" algn="l">
              <a:buClrTx/>
              <a:buSzTx/>
              <a:buFontTx/>
            </a:pPr>
            <a:r>
              <a:rPr lang="en-US" altLang="zh-CN">
                <a:solidFill>
                  <a:srgbClr val="FF8C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`mousePressEvent`</a:t>
            </a:r>
            <a:r>
              <a:rPr lang="zh-CN" altLang="en-US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：记录鼠标按下的位置</a:t>
            </a:r>
            <a:endParaRPr lang="zh-CN" altLang="en-US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457200" algn="l">
              <a:buClrTx/>
              <a:buSzTx/>
              <a:buFontTx/>
            </a:pPr>
            <a:r>
              <a:rPr lang="en-US" altLang="zh-CN">
                <a:solidFill>
                  <a:srgbClr val="FF8C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`mouseMoveEvent`</a:t>
            </a:r>
            <a:r>
              <a:rPr lang="zh-CN" altLang="en-US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：根据鼠标移动距离，移动整个窗口</a:t>
            </a:r>
            <a:endParaRPr lang="zh-CN" altLang="en-US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8680" y="983615"/>
            <a:ext cx="2378075" cy="221170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4678045" y="3195320"/>
            <a:ext cx="2378710" cy="360680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统一样式生成器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7710" y="983615"/>
            <a:ext cx="3299460" cy="502158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8808085" y="6132830"/>
            <a:ext cx="2378710" cy="360680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自定义无边框窗口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-635" y="-56515"/>
            <a:ext cx="12191365" cy="691388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1014075" y="263525"/>
            <a:ext cx="845820" cy="728345"/>
          </a:xfrm>
          <a:prstGeom prst="rect">
            <a:avLst/>
          </a:prstGeom>
          <a:solidFill>
            <a:srgbClr val="020606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323850" y="263525"/>
            <a:ext cx="2414905" cy="72009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en-US" altLang="zh-CN" sz="3600"/>
              <a:t>UI</a:t>
            </a:r>
            <a:r>
              <a:rPr lang="zh-CN" altLang="en-US" sz="3600"/>
              <a:t>设计</a:t>
            </a:r>
            <a:endParaRPr lang="zh-CN" altLang="en-US" sz="3600"/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323850" y="1175385"/>
            <a:ext cx="4038600" cy="508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altLang="en-US" sz="2400"/>
              <a:t>主界面布局</a:t>
            </a:r>
            <a:r>
              <a:rPr lang="en-US" altLang="zh-CN" sz="2400"/>
              <a:t>——</a:t>
            </a:r>
            <a:r>
              <a:rPr lang="zh-CN" altLang="en-US" sz="2400"/>
              <a:t>三栏式设计</a:t>
            </a:r>
            <a:r>
              <a:rPr lang="zh-CN" altLang="en-US" sz="2400"/>
              <a:t>：</a:t>
            </a:r>
            <a:endParaRPr lang="zh-CN" altLang="en-US" sz="2400"/>
          </a:p>
        </p:txBody>
      </p:sp>
      <p:pic>
        <p:nvPicPr>
          <p:cNvPr id="6" name="图片 5" descr="图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880" y="1875155"/>
            <a:ext cx="7760335" cy="4311650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2214880" y="2505075"/>
            <a:ext cx="1492885" cy="349948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标题 1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2760345" y="3543300"/>
            <a:ext cx="401955" cy="142303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ctr"/>
            <a:r>
              <a:rPr lang="zh-CN" altLang="en-US" sz="2400">
                <a:gradFill>
                  <a:gsLst>
                    <a:gs pos="0">
                      <a:srgbClr val="FFF9F9"/>
                    </a:gs>
                    <a:gs pos="74000">
                      <a:srgbClr val="FFC8C8"/>
                    </a:gs>
                    <a:gs pos="83000">
                      <a:srgbClr val="FFC8C8"/>
                    </a:gs>
                    <a:gs pos="34000">
                      <a:srgbClr val="FFE1E1">
                        <a:alpha val="100000"/>
                      </a:srgbClr>
                    </a:gs>
                    <a:gs pos="100000">
                      <a:srgbClr val="FFDADA"/>
                    </a:gs>
                  </a:gsLst>
                  <a:lin ang="5400000" scaled="0"/>
                </a:gradFill>
              </a:rPr>
              <a:t>分类树</a:t>
            </a:r>
            <a:endParaRPr lang="zh-CN" altLang="en-US" sz="2400">
              <a:gradFill>
                <a:gsLst>
                  <a:gs pos="0">
                    <a:srgbClr val="FFF9F9"/>
                  </a:gs>
                  <a:gs pos="74000">
                    <a:srgbClr val="FFC8C8"/>
                  </a:gs>
                  <a:gs pos="83000">
                    <a:srgbClr val="FFC8C8"/>
                  </a:gs>
                  <a:gs pos="34000">
                    <a:srgbClr val="FFE1E1">
                      <a:alpha val="100000"/>
                    </a:srgbClr>
                  </a:gs>
                  <a:gs pos="100000">
                    <a:srgbClr val="FFDADA"/>
                  </a:gs>
                </a:gsLst>
                <a:lin ang="5400000" scaled="0"/>
              </a:gra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707765" y="2505075"/>
            <a:ext cx="4418330" cy="349948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标题 1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5208905" y="4011295"/>
            <a:ext cx="1416050" cy="48768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ctr"/>
            <a:r>
              <a:rPr lang="zh-CN" altLang="en-US" sz="2400">
                <a:gradFill>
                  <a:gsLst>
                    <a:gs pos="0">
                      <a:srgbClr val="FFF9F9"/>
                    </a:gs>
                    <a:gs pos="74000">
                      <a:srgbClr val="FFC8C8"/>
                    </a:gs>
                    <a:gs pos="83000">
                      <a:srgbClr val="FFC8C8"/>
                    </a:gs>
                    <a:gs pos="34000">
                      <a:srgbClr val="FFE1E1">
                        <a:alpha val="100000"/>
                      </a:srgbClr>
                    </a:gs>
                    <a:gs pos="100000">
                      <a:srgbClr val="FFDADA"/>
                    </a:gs>
                  </a:gsLst>
                  <a:lin ang="5400000" scaled="0"/>
                </a:gradFill>
              </a:rPr>
              <a:t>密码列表</a:t>
            </a:r>
            <a:endParaRPr lang="zh-CN" altLang="en-US" sz="2400">
              <a:gradFill>
                <a:gsLst>
                  <a:gs pos="0">
                    <a:srgbClr val="FFF9F9"/>
                  </a:gs>
                  <a:gs pos="74000">
                    <a:srgbClr val="FFC8C8"/>
                  </a:gs>
                  <a:gs pos="83000">
                    <a:srgbClr val="FFC8C8"/>
                  </a:gs>
                  <a:gs pos="34000">
                    <a:srgbClr val="FFE1E1">
                      <a:alpha val="100000"/>
                    </a:srgbClr>
                  </a:gs>
                  <a:gs pos="100000">
                    <a:srgbClr val="FFDADA"/>
                  </a:gs>
                </a:gsLst>
                <a:lin ang="5400000" scaled="0"/>
              </a:gra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8126095" y="2505075"/>
            <a:ext cx="1777365" cy="349948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标题 1"/>
          <p:cNvSpPr>
            <a:spLocks noGrp="1"/>
          </p:cNvSpPr>
          <p:nvPr>
            <p:custDataLst>
              <p:tags r:id="rId6"/>
            </p:custDataLst>
          </p:nvPr>
        </p:nvSpPr>
        <p:spPr>
          <a:xfrm>
            <a:off x="8813800" y="3543300"/>
            <a:ext cx="401955" cy="142303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ctr"/>
            <a:r>
              <a:rPr lang="zh-CN" altLang="en-US" sz="2400">
                <a:gradFill>
                  <a:gsLst>
                    <a:gs pos="0">
                      <a:srgbClr val="FFF9F9"/>
                    </a:gs>
                    <a:gs pos="74000">
                      <a:srgbClr val="FFC8C8"/>
                    </a:gs>
                    <a:gs pos="83000">
                      <a:srgbClr val="FFC8C8"/>
                    </a:gs>
                    <a:gs pos="34000">
                      <a:srgbClr val="FFE1E1">
                        <a:alpha val="100000"/>
                      </a:srgbClr>
                    </a:gs>
                    <a:gs pos="100000">
                      <a:srgbClr val="FFDADA"/>
                    </a:gs>
                  </a:gsLst>
                  <a:lin ang="5400000" scaled="0"/>
                </a:gradFill>
              </a:rPr>
              <a:t>详情面板</a:t>
            </a:r>
            <a:endParaRPr lang="zh-CN" altLang="en-US" sz="2400">
              <a:gradFill>
                <a:gsLst>
                  <a:gs pos="0">
                    <a:srgbClr val="FFF9F9"/>
                  </a:gs>
                  <a:gs pos="74000">
                    <a:srgbClr val="FFC8C8"/>
                  </a:gs>
                  <a:gs pos="83000">
                    <a:srgbClr val="FFC8C8"/>
                  </a:gs>
                  <a:gs pos="34000">
                    <a:srgbClr val="FFE1E1">
                      <a:alpha val="100000"/>
                    </a:srgbClr>
                  </a:gs>
                  <a:gs pos="100000">
                    <a:srgbClr val="FFDADA"/>
                  </a:gs>
                </a:gsLst>
                <a:lin ang="5400000" scaled="0"/>
              </a:gradFill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2961640" y="748665"/>
            <a:ext cx="6052820" cy="1756410"/>
            <a:chOff x="4664" y="1179"/>
            <a:chExt cx="9532" cy="2766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518" y="1179"/>
              <a:ext cx="3600" cy="1488"/>
            </a:xfrm>
            <a:prstGeom prst="rect">
              <a:avLst/>
            </a:prstGeom>
          </p:spPr>
        </p:pic>
        <p:cxnSp>
          <p:nvCxnSpPr>
            <p:cNvPr id="31" name="直接箭头连接符 30"/>
            <p:cNvCxnSpPr/>
            <p:nvPr/>
          </p:nvCxnSpPr>
          <p:spPr>
            <a:xfrm flipH="1">
              <a:off x="4664" y="2667"/>
              <a:ext cx="2864" cy="127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2" name="直接箭头连接符 21"/>
            <p:cNvCxnSpPr>
              <a:stCxn id="21" idx="2"/>
              <a:endCxn id="17" idx="0"/>
            </p:cNvCxnSpPr>
            <p:nvPr/>
          </p:nvCxnSpPr>
          <p:spPr>
            <a:xfrm>
              <a:off x="9318" y="2667"/>
              <a:ext cx="0" cy="127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3" name="直接箭头连接符 22"/>
            <p:cNvCxnSpPr>
              <a:endCxn id="19" idx="0"/>
            </p:cNvCxnSpPr>
            <p:nvPr/>
          </p:nvCxnSpPr>
          <p:spPr>
            <a:xfrm>
              <a:off x="11112" y="2651"/>
              <a:ext cx="3085" cy="1294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pic>
        <p:nvPicPr>
          <p:cNvPr id="24" name="图片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0650" y="5128260"/>
            <a:ext cx="3085465" cy="6985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84040" y="2917190"/>
            <a:ext cx="3208020" cy="267462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46920" y="3782695"/>
            <a:ext cx="2468880" cy="716280"/>
          </a:xfrm>
          <a:prstGeom prst="rect">
            <a:avLst/>
          </a:prstGeom>
        </p:spPr>
      </p:pic>
    </p:spTree>
    <p:custDataLst>
      <p:tags r:id="rId1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-635" y="-56515"/>
            <a:ext cx="12191365" cy="691388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1014075" y="263525"/>
            <a:ext cx="845820" cy="728345"/>
          </a:xfrm>
          <a:prstGeom prst="rect">
            <a:avLst/>
          </a:prstGeom>
          <a:solidFill>
            <a:srgbClr val="020606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323850" y="263525"/>
            <a:ext cx="2912110" cy="72009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sz="3600"/>
              <a:t>关键功能实现</a:t>
            </a:r>
            <a:endParaRPr lang="zh-CN" sz="3600"/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323850" y="1175385"/>
            <a:ext cx="4038600" cy="508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sz="2400"/>
              <a:t>主界面</a:t>
            </a:r>
            <a:r>
              <a:rPr lang="en-US" altLang="zh-CN" sz="2400"/>
              <a:t> - </a:t>
            </a:r>
            <a:r>
              <a:rPr lang="zh-CN" altLang="en-US" sz="2400"/>
              <a:t>密码数据增删改查：</a:t>
            </a:r>
            <a:endParaRPr lang="zh-CN" altLang="en-US" sz="2400"/>
          </a:p>
        </p:txBody>
      </p:sp>
      <p:pic>
        <p:nvPicPr>
          <p:cNvPr id="5" name="图片 4" descr="图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0565" y="1683385"/>
            <a:ext cx="3529330" cy="4704080"/>
          </a:xfrm>
          <a:prstGeom prst="rect">
            <a:avLst/>
          </a:prstGeom>
        </p:spPr>
      </p:pic>
      <p:pic>
        <p:nvPicPr>
          <p:cNvPr id="8" name="图片 7" descr="图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0" y="2075815"/>
            <a:ext cx="7760335" cy="4311650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2406015" y="2362835"/>
            <a:ext cx="711200" cy="23876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-635" y="-56515"/>
            <a:ext cx="12191365" cy="691388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1014075" y="263525"/>
            <a:ext cx="845820" cy="728345"/>
          </a:xfrm>
          <a:prstGeom prst="rect">
            <a:avLst/>
          </a:prstGeom>
          <a:solidFill>
            <a:srgbClr val="020606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323850" y="263525"/>
            <a:ext cx="2912110" cy="72009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sz="3600"/>
              <a:t>关键功能实现</a:t>
            </a:r>
            <a:endParaRPr lang="zh-CN" sz="3600"/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323850" y="1175385"/>
            <a:ext cx="4038600" cy="508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sz="2400"/>
              <a:t>主界面</a:t>
            </a:r>
            <a:r>
              <a:rPr lang="en-US" altLang="zh-CN" sz="2400"/>
              <a:t> - </a:t>
            </a:r>
            <a:r>
              <a:rPr lang="zh-CN" altLang="en-US" sz="2400"/>
              <a:t>密码数据增删改查：</a:t>
            </a:r>
            <a:endParaRPr lang="zh-CN" altLang="en-US" sz="2400"/>
          </a:p>
        </p:txBody>
      </p:sp>
      <p:pic>
        <p:nvPicPr>
          <p:cNvPr id="8" name="图片 7" descr="图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" y="2075815"/>
            <a:ext cx="7760335" cy="431165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7191375" y="5898515"/>
            <a:ext cx="822960" cy="23876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" name="图片 3" descr="图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2145" y="2075815"/>
            <a:ext cx="3516630" cy="176403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-635" y="-56515"/>
            <a:ext cx="12191365" cy="691388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1014075" y="263525"/>
            <a:ext cx="845820" cy="728345"/>
          </a:xfrm>
          <a:prstGeom prst="rect">
            <a:avLst/>
          </a:prstGeom>
          <a:solidFill>
            <a:srgbClr val="020606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323850" y="263525"/>
            <a:ext cx="2912110" cy="72009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sz="3600"/>
              <a:t>关键功能实现</a:t>
            </a:r>
            <a:endParaRPr lang="zh-CN" sz="3600"/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323850" y="1175385"/>
            <a:ext cx="4038600" cy="508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sz="2400"/>
              <a:t>主界面</a:t>
            </a:r>
            <a:r>
              <a:rPr lang="en-US" altLang="zh-CN" sz="2400"/>
              <a:t> - </a:t>
            </a:r>
            <a:r>
              <a:rPr lang="zh-CN" altLang="en-US" sz="2400"/>
              <a:t>密码数据增删改查：</a:t>
            </a:r>
            <a:endParaRPr lang="zh-CN" altLang="en-US" sz="2400"/>
          </a:p>
        </p:txBody>
      </p:sp>
      <p:pic>
        <p:nvPicPr>
          <p:cNvPr id="6" name="图片 5" descr="图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0560" y="1683385"/>
            <a:ext cx="3569335" cy="4704080"/>
          </a:xfrm>
          <a:prstGeom prst="rect">
            <a:avLst/>
          </a:prstGeom>
        </p:spPr>
      </p:pic>
      <p:pic>
        <p:nvPicPr>
          <p:cNvPr id="8" name="图片 7" descr="图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0" y="2075815"/>
            <a:ext cx="7760335" cy="4311650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6287135" y="5888990"/>
            <a:ext cx="853440" cy="26797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-635" y="-56515"/>
            <a:ext cx="12191365" cy="691388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1014075" y="263525"/>
            <a:ext cx="845820" cy="728345"/>
          </a:xfrm>
          <a:prstGeom prst="rect">
            <a:avLst/>
          </a:prstGeom>
          <a:solidFill>
            <a:srgbClr val="020606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323850" y="263525"/>
            <a:ext cx="2912110" cy="72009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sz="3600"/>
              <a:t>关键功能实现</a:t>
            </a:r>
            <a:endParaRPr lang="zh-CN" sz="3600"/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323850" y="1175385"/>
            <a:ext cx="4038600" cy="508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sz="2400"/>
              <a:t>主界面</a:t>
            </a:r>
            <a:r>
              <a:rPr lang="en-US" altLang="zh-CN" sz="2400"/>
              <a:t> - </a:t>
            </a:r>
            <a:r>
              <a:rPr lang="zh-CN" altLang="en-US" sz="2400"/>
              <a:t>密码数据增删改查：</a:t>
            </a:r>
            <a:endParaRPr lang="zh-CN" altLang="en-US" sz="2400"/>
          </a:p>
        </p:txBody>
      </p:sp>
      <p:pic>
        <p:nvPicPr>
          <p:cNvPr id="4" name="图片 3" descr="图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" y="1683385"/>
            <a:ext cx="8288020" cy="46050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99135" y="2007870"/>
            <a:ext cx="1736725" cy="22733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111375" y="2668270"/>
            <a:ext cx="4306570" cy="121285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-635" y="-56515"/>
            <a:ext cx="12191365" cy="691388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1014075" y="263525"/>
            <a:ext cx="845820" cy="728345"/>
          </a:xfrm>
          <a:prstGeom prst="rect">
            <a:avLst/>
          </a:prstGeom>
          <a:solidFill>
            <a:srgbClr val="020606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323850" y="263525"/>
            <a:ext cx="2912110" cy="72009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sz="3600"/>
              <a:t>关键功能实现</a:t>
            </a:r>
            <a:endParaRPr lang="zh-CN" sz="3600"/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323850" y="1175385"/>
            <a:ext cx="4038600" cy="508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sz="2400"/>
              <a:t>主界面</a:t>
            </a:r>
            <a:r>
              <a:rPr lang="en-US" altLang="zh-CN" sz="2400"/>
              <a:t> - </a:t>
            </a:r>
            <a:r>
              <a:rPr lang="zh-CN" altLang="en-US" sz="2400"/>
              <a:t>批量选择</a:t>
            </a:r>
            <a:r>
              <a:rPr lang="zh-CN" altLang="en-US" sz="2400"/>
              <a:t>：</a:t>
            </a:r>
            <a:endParaRPr lang="zh-CN" altLang="en-US" sz="24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" y="1683385"/>
            <a:ext cx="8557895" cy="47548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3200" y="1683385"/>
            <a:ext cx="2895600" cy="364998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5874385" y="2389505"/>
            <a:ext cx="770255" cy="25717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6707505" y="2389505"/>
            <a:ext cx="770255" cy="25717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-635" y="-56515"/>
            <a:ext cx="12191365" cy="6913880"/>
          </a:xfrm>
          <a:prstGeom prst="rect">
            <a:avLst/>
          </a:prstGeom>
          <a:solidFill>
            <a:srgbClr val="020606">
              <a:alpha val="70000"/>
            </a:srgbClr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1014075" y="263525"/>
            <a:ext cx="845820" cy="728345"/>
          </a:xfrm>
          <a:prstGeom prst="rect">
            <a:avLst/>
          </a:prstGeom>
          <a:solidFill>
            <a:srgbClr val="020606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323850" y="263525"/>
            <a:ext cx="5112385" cy="72009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altLang="en-US" sz="3600"/>
              <a:t>核心功能</a:t>
            </a:r>
            <a:r>
              <a:rPr lang="en-US" altLang="zh-CN" sz="3600"/>
              <a:t>-</a:t>
            </a:r>
            <a:r>
              <a:rPr lang="zh-CN" altLang="en-US" sz="3600"/>
              <a:t>双层加密设计</a:t>
            </a:r>
            <a:endParaRPr lang="zh-CN" altLang="en-US" sz="3600"/>
          </a:p>
        </p:txBody>
      </p:sp>
      <p:sp>
        <p:nvSpPr>
          <p:cNvPr id="7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323850" y="983615"/>
            <a:ext cx="4003675" cy="508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altLang="en-US" sz="2400"/>
              <a:t>设计目的</a:t>
            </a:r>
            <a:r>
              <a:rPr lang="en-US" altLang="zh-CN" sz="2400"/>
              <a:t>&amp;</a:t>
            </a:r>
            <a:r>
              <a:rPr lang="zh-CN" altLang="en-US" sz="2400"/>
              <a:t>单层加密的局限：</a:t>
            </a:r>
            <a:endParaRPr lang="zh-CN" altLang="en-US" sz="2400"/>
          </a:p>
        </p:txBody>
      </p:sp>
      <p:sp>
        <p:nvSpPr>
          <p:cNvPr id="8" name="文本框 7"/>
          <p:cNvSpPr txBox="1"/>
          <p:nvPr/>
        </p:nvSpPr>
        <p:spPr>
          <a:xfrm>
            <a:off x="323215" y="1490980"/>
            <a:ext cx="11536680" cy="1195705"/>
          </a:xfrm>
          <a:prstGeom prst="rect">
            <a:avLst/>
          </a:prstGeom>
        </p:spPr>
        <p:txBody>
          <a:bodyPr wrap="square" rtlCol="0">
            <a:noAutofit/>
          </a:bodyPr>
          <a:p>
            <a:pPr lvl="0" indent="457200" algn="l">
              <a:buClrTx/>
              <a:buSzTx/>
              <a:buFontTx/>
            </a:pPr>
            <a:r>
              <a:rPr lang="zh-CN" altLang="en-US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确保即使数据库和证书文件被盗，攻击者也无法解密密码</a:t>
            </a:r>
            <a:endParaRPr lang="zh-CN" altLang="en-US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457200" algn="l">
              <a:buClrTx/>
              <a:buSzTx/>
              <a:buFontTx/>
            </a:pPr>
            <a:r>
              <a:rPr lang="zh-CN" altLang="en-US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单层加密机制中，主密码直接加密所有数据，如果修改主密码，就得把所有数据重新加密一遍，重新加密的算法复杂度过高；同时单层加密</a:t>
            </a:r>
            <a:r>
              <a:rPr lang="zh-CN" altLang="en-US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也不适合</a:t>
            </a:r>
            <a:r>
              <a:rPr lang="zh-CN" altLang="en-US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多设备场景，因为每台设备用不同密码会导致数据不一致</a:t>
            </a:r>
            <a:endParaRPr lang="zh-CN" altLang="en-US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23850" y="2686685"/>
            <a:ext cx="2729230" cy="508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altLang="en-US" sz="2400"/>
              <a:t>分层设计的原理：</a:t>
            </a:r>
            <a:endParaRPr lang="zh-CN" altLang="en-US" sz="2400"/>
          </a:p>
        </p:txBody>
      </p:sp>
      <p:pic>
        <p:nvPicPr>
          <p:cNvPr id="41" name="图片 40" descr="图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0185" y="4176395"/>
            <a:ext cx="1069340" cy="1047750"/>
          </a:xfrm>
          <a:prstGeom prst="rect">
            <a:avLst/>
          </a:prstGeom>
        </p:spPr>
      </p:pic>
      <p:sp>
        <p:nvSpPr>
          <p:cNvPr id="42" name="文本框 41"/>
          <p:cNvSpPr txBox="1"/>
          <p:nvPr/>
        </p:nvSpPr>
        <p:spPr>
          <a:xfrm>
            <a:off x="1378585" y="5224145"/>
            <a:ext cx="1272540" cy="358775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客户端密码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3" name="图片 42" descr="图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3485" y="4176395"/>
            <a:ext cx="998855" cy="1047115"/>
          </a:xfrm>
          <a:prstGeom prst="rect">
            <a:avLst/>
          </a:prstGeom>
        </p:spPr>
      </p:pic>
      <p:sp>
        <p:nvSpPr>
          <p:cNvPr id="46" name="文本框 45"/>
          <p:cNvSpPr txBox="1"/>
          <p:nvPr/>
        </p:nvSpPr>
        <p:spPr>
          <a:xfrm>
            <a:off x="2549525" y="4341495"/>
            <a:ext cx="1203960" cy="358775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en-US" altLang="zh-CN" sz="1400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Argon2id</a:t>
            </a:r>
            <a:endParaRPr lang="en-US" altLang="zh-CN" sz="1400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3616960" y="5224145"/>
            <a:ext cx="1272540" cy="358775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派生密钥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45" name="直接箭头连接符 44"/>
          <p:cNvCxnSpPr/>
          <p:nvPr/>
        </p:nvCxnSpPr>
        <p:spPr>
          <a:xfrm>
            <a:off x="2549245" y="4700395"/>
            <a:ext cx="1203960" cy="0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49" name="图片 48" descr="图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5400" y="4175125"/>
            <a:ext cx="864235" cy="1047115"/>
          </a:xfrm>
          <a:prstGeom prst="rect">
            <a:avLst/>
          </a:prstGeom>
        </p:spPr>
      </p:pic>
      <p:sp>
        <p:nvSpPr>
          <p:cNvPr id="50" name="文本框 49"/>
          <p:cNvSpPr txBox="1"/>
          <p:nvPr/>
        </p:nvSpPr>
        <p:spPr>
          <a:xfrm>
            <a:off x="6170930" y="5222875"/>
            <a:ext cx="1272540" cy="581660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数据证书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（已加密）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51" name="直接箭头连接符 50"/>
          <p:cNvCxnSpPr/>
          <p:nvPr/>
        </p:nvCxnSpPr>
        <p:spPr>
          <a:xfrm flipV="1">
            <a:off x="4752060" y="4699125"/>
            <a:ext cx="1623060" cy="1270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55" name="图片 54" descr="图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9180" y="4176395"/>
            <a:ext cx="390525" cy="447040"/>
          </a:xfrm>
          <a:prstGeom prst="rect">
            <a:avLst/>
          </a:prstGeom>
        </p:spPr>
      </p:pic>
      <p:sp>
        <p:nvSpPr>
          <p:cNvPr id="56" name="文本框 55"/>
          <p:cNvSpPr txBox="1"/>
          <p:nvPr/>
        </p:nvSpPr>
        <p:spPr>
          <a:xfrm>
            <a:off x="4752340" y="4775835"/>
            <a:ext cx="163195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ctr"/>
            <a:r>
              <a:rPr lang="zh-CN" altLang="en-US" sz="16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数据证书</a:t>
            </a:r>
            <a:endParaRPr lang="zh-CN" altLang="en-US" sz="1600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ctr"/>
            <a:r>
              <a:rPr lang="zh-CN" altLang="en-US" sz="16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（未加密</a:t>
            </a:r>
            <a:r>
              <a:rPr lang="zh-CN" altLang="en-US" sz="16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）</a:t>
            </a:r>
            <a:endParaRPr lang="zh-CN" altLang="en-US" sz="160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7" name="云形标注 56"/>
          <p:cNvSpPr/>
          <p:nvPr/>
        </p:nvSpPr>
        <p:spPr>
          <a:xfrm>
            <a:off x="5202555" y="3566795"/>
            <a:ext cx="1076960" cy="609600"/>
          </a:xfrm>
          <a:prstGeom prst="cloudCallout">
            <a:avLst>
              <a:gd name="adj1" fmla="val -40625"/>
              <a:gd name="adj2" fmla="val 62500"/>
            </a:avLst>
          </a:prstGeom>
          <a:solidFill>
            <a:schemeClr val="tx1">
              <a:lumMod val="50000"/>
              <a:lumOff val="50000"/>
              <a:alpha val="0"/>
            </a:schemeClr>
          </a:solidFill>
          <a:ln>
            <a:solidFill>
              <a:srgbClr val="09FF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8" name="图片 57" descr="图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6250" y="3677920"/>
            <a:ext cx="369570" cy="387350"/>
          </a:xfrm>
          <a:prstGeom prst="rect">
            <a:avLst/>
          </a:prstGeom>
        </p:spPr>
      </p:pic>
      <p:sp>
        <p:nvSpPr>
          <p:cNvPr id="60" name="文本框 59"/>
          <p:cNvSpPr txBox="1"/>
          <p:nvPr/>
        </p:nvSpPr>
        <p:spPr>
          <a:xfrm>
            <a:off x="6279515" y="3676015"/>
            <a:ext cx="148018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ctr"/>
            <a:r>
              <a:rPr lang="en-US" altLang="zh-CN" sz="16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(Master Key)</a:t>
            </a:r>
            <a:endParaRPr lang="en-US" altLang="zh-CN" sz="160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64" name="直接箭头连接符 63"/>
          <p:cNvCxnSpPr>
            <a:stCxn id="75" idx="3"/>
            <a:endCxn id="79" idx="1"/>
          </p:cNvCxnSpPr>
          <p:nvPr/>
        </p:nvCxnSpPr>
        <p:spPr>
          <a:xfrm flipV="1">
            <a:off x="8762085" y="4719445"/>
            <a:ext cx="1273810" cy="3175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75" name="图片 74" descr="图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70165" y="4176395"/>
            <a:ext cx="1092200" cy="1092200"/>
          </a:xfrm>
          <a:prstGeom prst="rect">
            <a:avLst/>
          </a:prstGeom>
        </p:spPr>
      </p:pic>
      <p:sp>
        <p:nvSpPr>
          <p:cNvPr id="76" name="文本框 75"/>
          <p:cNvSpPr txBox="1"/>
          <p:nvPr/>
        </p:nvSpPr>
        <p:spPr>
          <a:xfrm>
            <a:off x="7579995" y="5222240"/>
            <a:ext cx="1272540" cy="360680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密码数据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9" name="图片 78" descr="图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36175" y="4177665"/>
            <a:ext cx="1113790" cy="1083310"/>
          </a:xfrm>
          <a:prstGeom prst="rect">
            <a:avLst/>
          </a:prstGeom>
        </p:spPr>
      </p:pic>
      <p:pic>
        <p:nvPicPr>
          <p:cNvPr id="80" name="图片 79" descr="图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5120" y="4331970"/>
            <a:ext cx="369570" cy="387350"/>
          </a:xfrm>
          <a:prstGeom prst="rect">
            <a:avLst/>
          </a:prstGeom>
        </p:spPr>
      </p:pic>
      <p:sp>
        <p:nvSpPr>
          <p:cNvPr id="81" name="弧形 80"/>
          <p:cNvSpPr/>
          <p:nvPr/>
        </p:nvSpPr>
        <p:spPr>
          <a:xfrm rot="19800000">
            <a:off x="7404100" y="3642360"/>
            <a:ext cx="1897380" cy="1897380"/>
          </a:xfrm>
          <a:prstGeom prst="arc">
            <a:avLst>
              <a:gd name="adj1" fmla="val 15658477"/>
              <a:gd name="adj2" fmla="val 185537"/>
            </a:avLst>
          </a:prstGeom>
          <a:ln w="2540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2" name="文本框 81"/>
          <p:cNvSpPr txBox="1"/>
          <p:nvPr/>
        </p:nvSpPr>
        <p:spPr>
          <a:xfrm>
            <a:off x="9956800" y="5222875"/>
            <a:ext cx="1272540" cy="582295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密码数据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（已加密）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255645" y="5804535"/>
            <a:ext cx="2004060" cy="50038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lvl="0" algn="ctr">
              <a:buClrTx/>
              <a:buSzTx/>
              <a:buFontTx/>
            </a:pPr>
            <a:r>
              <a:rPr lang="zh-CN" altLang="en-US" sz="2400">
                <a:sym typeface="+mn-ea"/>
              </a:rPr>
              <a:t>第一层加密</a:t>
            </a:r>
            <a:endParaRPr lang="zh-CN" altLang="en-US" sz="2400"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354695" y="5804535"/>
            <a:ext cx="2004060" cy="50038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lvl="0" algn="ctr">
              <a:buClrTx/>
              <a:buSzTx/>
              <a:buFontTx/>
            </a:pPr>
            <a:r>
              <a:rPr lang="zh-CN" altLang="en-US" sz="2400">
                <a:sym typeface="+mn-ea"/>
              </a:rPr>
              <a:t>第二层加密</a:t>
            </a:r>
            <a:endParaRPr lang="zh-CN" altLang="en-US" sz="2400">
              <a:sym typeface="+mn-ea"/>
            </a:endParaRPr>
          </a:p>
        </p:txBody>
      </p:sp>
    </p:spTree>
    <p:custDataLst>
      <p:tags r:id="rId10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-635" y="-56515"/>
            <a:ext cx="12191365" cy="691388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0" name="图片 29" descr="图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5400000">
            <a:off x="3204845" y="1433195"/>
            <a:ext cx="998855" cy="99822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001520" y="1590675"/>
            <a:ext cx="1203960" cy="358775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en-US" altLang="zh-CN" sz="1400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Argon2id</a:t>
            </a:r>
            <a:endParaRPr lang="en-US" altLang="zh-CN" sz="1400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1014075" y="263525"/>
            <a:ext cx="845820" cy="728345"/>
          </a:xfrm>
          <a:prstGeom prst="rect">
            <a:avLst/>
          </a:prstGeom>
          <a:solidFill>
            <a:srgbClr val="020606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323850" y="263525"/>
            <a:ext cx="2414905" cy="72009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ctr"/>
            <a:r>
              <a:rPr lang="zh-CN" altLang="en-US" sz="3600"/>
              <a:t>第一层加密</a:t>
            </a:r>
            <a:endParaRPr lang="zh-CN" altLang="en-US" sz="3600"/>
          </a:p>
        </p:txBody>
      </p:sp>
      <p:pic>
        <p:nvPicPr>
          <p:cNvPr id="2" name="图片 1" descr="图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180" y="1425575"/>
            <a:ext cx="1069340" cy="1047750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830580" y="2473325"/>
            <a:ext cx="1272540" cy="358775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客户端密码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 descr="图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5480" y="1425575"/>
            <a:ext cx="998855" cy="104711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068955" y="2473325"/>
            <a:ext cx="1272540" cy="358775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派生密钥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5" name="直接箭头连接符 4"/>
          <p:cNvCxnSpPr/>
          <p:nvPr/>
        </p:nvCxnSpPr>
        <p:spPr>
          <a:xfrm>
            <a:off x="2001240" y="1949575"/>
            <a:ext cx="1203960" cy="0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7" name="图片 6" descr="图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7005" y="1425575"/>
            <a:ext cx="915670" cy="104775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5068570" y="2472690"/>
            <a:ext cx="1272540" cy="581660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数据证书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（未加密）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 9" descr="图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2995" y="1424940"/>
            <a:ext cx="864235" cy="104711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8416925" y="2472690"/>
            <a:ext cx="1475740" cy="581660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数据证书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（第</a:t>
            </a:r>
            <a:r>
              <a:rPr lang="en-US" altLang="zh-CN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次加密）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4" name="直接箭头连接符 13"/>
          <p:cNvCxnSpPr/>
          <p:nvPr/>
        </p:nvCxnSpPr>
        <p:spPr>
          <a:xfrm flipV="1">
            <a:off x="6162395" y="1948940"/>
            <a:ext cx="2560320" cy="635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7" name="图片 16" descr="图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78270" y="1517650"/>
            <a:ext cx="411480" cy="431165"/>
          </a:xfrm>
          <a:prstGeom prst="rect">
            <a:avLst/>
          </a:prstGeom>
        </p:spPr>
      </p:pic>
      <p:sp>
        <p:nvSpPr>
          <p:cNvPr id="20" name="弧形 19"/>
          <p:cNvSpPr/>
          <p:nvPr/>
        </p:nvSpPr>
        <p:spPr>
          <a:xfrm rot="18900000">
            <a:off x="3279775" y="878205"/>
            <a:ext cx="3549015" cy="3549015"/>
          </a:xfrm>
          <a:prstGeom prst="arc">
            <a:avLst/>
          </a:prstGeom>
          <a:ln w="2540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6890385" y="1580515"/>
            <a:ext cx="1779905" cy="368300"/>
          </a:xfrm>
          <a:prstGeom prst="rect">
            <a:avLst/>
          </a:prstGeom>
        </p:spPr>
        <p:txBody>
          <a:bodyPr wrap="square" rtlCol="0">
            <a:noAutofit/>
          </a:bodyPr>
          <a:p>
            <a:pPr lvl="0" algn="l">
              <a:buClrTx/>
              <a:buSzTx/>
              <a:buFontTx/>
            </a:pPr>
            <a:r>
              <a:rPr lang="en-US" altLang="zh-CN" sz="14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+  </a:t>
            </a:r>
            <a:r>
              <a:rPr lang="en-US" altLang="zh-CN" sz="14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AES-256-GCM</a:t>
            </a:r>
            <a:endParaRPr lang="en-US" altLang="zh-CN" sz="140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3" name="图片 12" descr="图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4415" y="4116070"/>
            <a:ext cx="864235" cy="104711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728345" y="5163820"/>
            <a:ext cx="1475740" cy="581660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数据证书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（第</a:t>
            </a:r>
            <a:r>
              <a:rPr lang="en-US" altLang="zh-CN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次加密）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6" name="直接箭头连接符 15"/>
          <p:cNvCxnSpPr>
            <a:stCxn id="13" idx="3"/>
          </p:cNvCxnSpPr>
          <p:nvPr/>
        </p:nvCxnSpPr>
        <p:spPr>
          <a:xfrm>
            <a:off x="1898370" y="4640070"/>
            <a:ext cx="2648585" cy="635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8" name="图片 17" descr="图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14245" y="4208145"/>
            <a:ext cx="411480" cy="431165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2626360" y="4271010"/>
            <a:ext cx="1779905" cy="368300"/>
          </a:xfrm>
          <a:prstGeom prst="rect">
            <a:avLst/>
          </a:prstGeom>
        </p:spPr>
        <p:txBody>
          <a:bodyPr wrap="square" rtlCol="0">
            <a:noAutofit/>
          </a:bodyPr>
          <a:p>
            <a:pPr lvl="0" algn="l">
              <a:buClrTx/>
              <a:buSzTx/>
              <a:buFontTx/>
            </a:pPr>
            <a:r>
              <a:rPr lang="en-US" altLang="zh-CN" sz="14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+  </a:t>
            </a:r>
            <a:r>
              <a:rPr lang="en-US" altLang="zh-CN" sz="14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AES-256-GCM</a:t>
            </a:r>
            <a:endParaRPr lang="en-US" altLang="zh-CN" sz="140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3" name="图片 22" descr="图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0405" y="4115435"/>
            <a:ext cx="864235" cy="1047115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204335" y="5163185"/>
            <a:ext cx="1475740" cy="581660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数据证书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（第</a:t>
            </a:r>
            <a:r>
              <a:rPr lang="en-US" altLang="zh-CN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次加密）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4270" y="3655060"/>
            <a:ext cx="1786890" cy="2257425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16925" y="3655060"/>
            <a:ext cx="2892425" cy="2249805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6550025" y="5912485"/>
            <a:ext cx="113538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600" b="1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第</a:t>
            </a:r>
            <a:r>
              <a:rPr lang="en-US" altLang="zh-CN" sz="1600" b="1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</a:t>
            </a:r>
            <a:r>
              <a:rPr lang="zh-CN" altLang="en-US" sz="1600" b="1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次加密</a:t>
            </a:r>
            <a:endParaRPr lang="zh-CN" altLang="en-US" sz="1600" b="1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9295130" y="5904865"/>
            <a:ext cx="113538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600" b="1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第</a:t>
            </a:r>
            <a:r>
              <a:rPr lang="en-US" altLang="zh-CN" sz="1600" b="1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</a:t>
            </a:r>
            <a:r>
              <a:rPr lang="zh-CN" altLang="en-US" sz="1600" b="1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次加密</a:t>
            </a:r>
            <a:endParaRPr lang="zh-CN" altLang="en-US" sz="1600" b="1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31" name="直接箭头连接符 30"/>
          <p:cNvCxnSpPr>
            <a:stCxn id="4" idx="2"/>
            <a:endCxn id="18" idx="0"/>
          </p:cNvCxnSpPr>
          <p:nvPr/>
        </p:nvCxnSpPr>
        <p:spPr>
          <a:xfrm flipH="1">
            <a:off x="2419705" y="2832225"/>
            <a:ext cx="1285240" cy="1376045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8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-635" y="-56515"/>
            <a:ext cx="12191365" cy="691388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1014075" y="263525"/>
            <a:ext cx="845820" cy="728345"/>
          </a:xfrm>
          <a:prstGeom prst="rect">
            <a:avLst/>
          </a:prstGeom>
          <a:solidFill>
            <a:srgbClr val="020606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323850" y="263525"/>
            <a:ext cx="3146425" cy="72009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sz="3600"/>
              <a:t>技术栈选择</a:t>
            </a:r>
            <a:endParaRPr lang="zh-CN" sz="3600"/>
          </a:p>
        </p:txBody>
      </p:sp>
      <p:sp>
        <p:nvSpPr>
          <p:cNvPr id="7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323850" y="1175385"/>
            <a:ext cx="2729230" cy="508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altLang="en-US" sz="2400"/>
              <a:t>客户端：</a:t>
            </a:r>
            <a:endParaRPr lang="zh-CN" altLang="en-US" sz="2400"/>
          </a:p>
        </p:txBody>
      </p:sp>
      <p:sp>
        <p:nvSpPr>
          <p:cNvPr id="19" name="文本框 18"/>
          <p:cNvSpPr txBox="1"/>
          <p:nvPr/>
        </p:nvSpPr>
        <p:spPr>
          <a:xfrm>
            <a:off x="5276850" y="3092450"/>
            <a:ext cx="1470025" cy="337820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界面样式框架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 descr="图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850" y="2096770"/>
            <a:ext cx="1470025" cy="99568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8278495" y="3091815"/>
            <a:ext cx="973455" cy="337820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数据库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" name="图片 5" descr="图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8495" y="2036445"/>
            <a:ext cx="972820" cy="1056005"/>
          </a:xfrm>
          <a:prstGeom prst="rect">
            <a:avLst/>
          </a:prstGeom>
        </p:spPr>
      </p:pic>
      <p:sp>
        <p:nvSpPr>
          <p:cNvPr id="15" name="标题 1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323850" y="3503295"/>
            <a:ext cx="2729230" cy="508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altLang="en-US" sz="2400"/>
              <a:t>服务端：</a:t>
            </a:r>
            <a:endParaRPr lang="zh-CN" altLang="en-US" sz="2400"/>
          </a:p>
        </p:txBody>
      </p:sp>
      <p:pic>
        <p:nvPicPr>
          <p:cNvPr id="2" name="图片 1" descr="图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7785" y="2097405"/>
            <a:ext cx="1000760" cy="99250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598420" y="3092450"/>
            <a:ext cx="1000125" cy="337820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en-US" altLang="zh-CN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Python</a:t>
            </a:r>
            <a:endParaRPr lang="en-US" altLang="zh-CN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405380" y="5726430"/>
            <a:ext cx="1348105" cy="337820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en-US" altLang="zh-CN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Web</a:t>
            </a:r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框架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3" name="图片 12" descr="图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78495" y="4855210"/>
            <a:ext cx="973455" cy="84328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8278495" y="5698490"/>
            <a:ext cx="972820" cy="337820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数据库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5" name="图片 24" descr="图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07310" y="4424680"/>
            <a:ext cx="991235" cy="1273810"/>
          </a:xfrm>
          <a:prstGeom prst="rect">
            <a:avLst/>
          </a:prstGeom>
        </p:spPr>
      </p:pic>
      <p:pic>
        <p:nvPicPr>
          <p:cNvPr id="26" name="图片 25" descr="图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29580" y="4878705"/>
            <a:ext cx="977265" cy="852170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5170805" y="5730875"/>
            <a:ext cx="1690370" cy="337820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SQLAlchemy</a:t>
            </a:r>
            <a:endParaRPr 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0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-635" y="-56515"/>
            <a:ext cx="12191365" cy="691388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1014075" y="263525"/>
            <a:ext cx="845820" cy="728345"/>
          </a:xfrm>
          <a:prstGeom prst="rect">
            <a:avLst/>
          </a:prstGeom>
          <a:solidFill>
            <a:srgbClr val="020606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323850" y="263525"/>
            <a:ext cx="2414905" cy="72009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ctr"/>
            <a:r>
              <a:rPr lang="zh-CN" altLang="en-US" sz="3600"/>
              <a:t>第二层加密</a:t>
            </a:r>
            <a:endParaRPr lang="zh-CN" altLang="en-US" sz="3600"/>
          </a:p>
        </p:txBody>
      </p:sp>
      <p:pic>
        <p:nvPicPr>
          <p:cNvPr id="29" name="图片 28" descr="图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015" y="1784350"/>
            <a:ext cx="871220" cy="1047115"/>
          </a:xfrm>
          <a:prstGeom prst="rect">
            <a:avLst/>
          </a:prstGeom>
        </p:spPr>
      </p:pic>
      <p:sp>
        <p:nvSpPr>
          <p:cNvPr id="32" name="文本框 31"/>
          <p:cNvSpPr txBox="1"/>
          <p:nvPr/>
        </p:nvSpPr>
        <p:spPr>
          <a:xfrm>
            <a:off x="1062355" y="2831465"/>
            <a:ext cx="1272540" cy="358775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用户登录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5" name="图片 34" descr="图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4825" y="1783715"/>
            <a:ext cx="864235" cy="1047115"/>
          </a:xfrm>
          <a:prstGeom prst="rect">
            <a:avLst/>
          </a:prstGeom>
        </p:spPr>
      </p:pic>
      <p:sp>
        <p:nvSpPr>
          <p:cNvPr id="36" name="文本框 35"/>
          <p:cNvSpPr txBox="1"/>
          <p:nvPr/>
        </p:nvSpPr>
        <p:spPr>
          <a:xfrm>
            <a:off x="2738755" y="2831465"/>
            <a:ext cx="1475740" cy="581660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数据证书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zh-CN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已</a:t>
            </a:r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加密）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7" name="云形标注 56"/>
          <p:cNvSpPr/>
          <p:nvPr/>
        </p:nvSpPr>
        <p:spPr>
          <a:xfrm>
            <a:off x="1870075" y="983615"/>
            <a:ext cx="1076960" cy="609600"/>
          </a:xfrm>
          <a:prstGeom prst="cloudCallout">
            <a:avLst>
              <a:gd name="adj1" fmla="val -40625"/>
              <a:gd name="adj2" fmla="val 62500"/>
            </a:avLst>
          </a:prstGeom>
          <a:solidFill>
            <a:schemeClr val="tx1">
              <a:lumMod val="50000"/>
              <a:lumOff val="50000"/>
              <a:alpha val="0"/>
            </a:schemeClr>
          </a:solidFill>
          <a:ln>
            <a:solidFill>
              <a:srgbClr val="09FF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8" name="图片 57" descr="图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3770" y="1094740"/>
            <a:ext cx="369570" cy="387350"/>
          </a:xfrm>
          <a:prstGeom prst="rect">
            <a:avLst/>
          </a:prstGeom>
        </p:spPr>
      </p:pic>
      <p:pic>
        <p:nvPicPr>
          <p:cNvPr id="37" name="图片 36" descr="图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9500" y="1784350"/>
            <a:ext cx="915670" cy="1047750"/>
          </a:xfrm>
          <a:prstGeom prst="rect">
            <a:avLst/>
          </a:prstGeom>
        </p:spPr>
      </p:pic>
      <p:sp>
        <p:nvSpPr>
          <p:cNvPr id="38" name="文本框 37"/>
          <p:cNvSpPr txBox="1"/>
          <p:nvPr/>
        </p:nvSpPr>
        <p:spPr>
          <a:xfrm>
            <a:off x="4711065" y="2831465"/>
            <a:ext cx="1272540" cy="581660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数据证书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（未加密）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2963545" y="983615"/>
            <a:ext cx="128778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ctr"/>
            <a:r>
              <a:rPr lang="en-US" altLang="zh-CN" sz="16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(</a:t>
            </a:r>
            <a:r>
              <a:rPr lang="zh-CN" altLang="en-US" sz="16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客户端密码派生密钥</a:t>
            </a:r>
            <a:r>
              <a:rPr lang="en-US" altLang="zh-CN" sz="16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)</a:t>
            </a:r>
            <a:endParaRPr lang="en-US" altLang="zh-CN" sz="160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39" name="直接箭头连接符 38"/>
          <p:cNvCxnSpPr>
            <a:stCxn id="35" idx="3"/>
            <a:endCxn id="37" idx="1"/>
          </p:cNvCxnSpPr>
          <p:nvPr/>
        </p:nvCxnSpPr>
        <p:spPr>
          <a:xfrm>
            <a:off x="3908780" y="2307715"/>
            <a:ext cx="980440" cy="635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40" name="图片 39" descr="图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4495" y="1920875"/>
            <a:ext cx="369570" cy="387350"/>
          </a:xfrm>
          <a:prstGeom prst="rect">
            <a:avLst/>
          </a:prstGeom>
        </p:spPr>
      </p:pic>
      <p:sp>
        <p:nvSpPr>
          <p:cNvPr id="41" name="文本框 40"/>
          <p:cNvSpPr txBox="1"/>
          <p:nvPr/>
        </p:nvSpPr>
        <p:spPr>
          <a:xfrm>
            <a:off x="4044950" y="2308225"/>
            <a:ext cx="709295" cy="368300"/>
          </a:xfrm>
          <a:prstGeom prst="rect">
            <a:avLst/>
          </a:prstGeom>
        </p:spPr>
        <p:txBody>
          <a:bodyPr wrap="square" rtlCol="0">
            <a:noAutofit/>
          </a:bodyPr>
          <a:p>
            <a:pPr lvl="0" algn="ctr">
              <a:buClrTx/>
              <a:buSzTx/>
              <a:buFontTx/>
            </a:pPr>
            <a:r>
              <a:rPr lang="zh-CN" altLang="en-US" sz="14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解密</a:t>
            </a:r>
            <a:endParaRPr lang="zh-CN" altLang="en-US" sz="140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2" name="云形标注 41"/>
          <p:cNvSpPr/>
          <p:nvPr/>
        </p:nvSpPr>
        <p:spPr>
          <a:xfrm>
            <a:off x="3823970" y="3429000"/>
            <a:ext cx="1076960" cy="609600"/>
          </a:xfrm>
          <a:prstGeom prst="cloudCallout">
            <a:avLst>
              <a:gd name="adj1" fmla="val 39563"/>
              <a:gd name="adj2" fmla="val -79166"/>
            </a:avLst>
          </a:prstGeom>
          <a:solidFill>
            <a:schemeClr val="tx1">
              <a:lumMod val="50000"/>
              <a:lumOff val="50000"/>
              <a:alpha val="0"/>
            </a:schemeClr>
          </a:solidFill>
          <a:ln>
            <a:solidFill>
              <a:srgbClr val="09FF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3" name="图片 42" descr="图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7665" y="3547745"/>
            <a:ext cx="369570" cy="387350"/>
          </a:xfrm>
          <a:prstGeom prst="rect">
            <a:avLst/>
          </a:prstGeom>
        </p:spPr>
      </p:pic>
      <p:sp>
        <p:nvSpPr>
          <p:cNvPr id="44" name="文本框 43"/>
          <p:cNvSpPr txBox="1"/>
          <p:nvPr/>
        </p:nvSpPr>
        <p:spPr>
          <a:xfrm>
            <a:off x="2343785" y="3568065"/>
            <a:ext cx="148018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ctr"/>
            <a:r>
              <a:rPr lang="en-US" altLang="zh-CN" sz="16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(Master Key)</a:t>
            </a:r>
            <a:endParaRPr lang="en-US" altLang="zh-CN" sz="160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64" name="直接箭头连接符 63"/>
          <p:cNvCxnSpPr/>
          <p:nvPr/>
        </p:nvCxnSpPr>
        <p:spPr>
          <a:xfrm flipV="1">
            <a:off x="2244445" y="4971540"/>
            <a:ext cx="1273810" cy="3175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45" name="图片 44" descr="图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2525" y="4428490"/>
            <a:ext cx="1092200" cy="1092200"/>
          </a:xfrm>
          <a:prstGeom prst="rect">
            <a:avLst/>
          </a:prstGeom>
        </p:spPr>
      </p:pic>
      <p:sp>
        <p:nvSpPr>
          <p:cNvPr id="46" name="文本框 45"/>
          <p:cNvSpPr txBox="1"/>
          <p:nvPr/>
        </p:nvSpPr>
        <p:spPr>
          <a:xfrm>
            <a:off x="1062355" y="5474335"/>
            <a:ext cx="1272540" cy="360680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密码数据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9" name="图片 78" descr="图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18535" y="4429760"/>
            <a:ext cx="1113790" cy="1083310"/>
          </a:xfrm>
          <a:prstGeom prst="rect">
            <a:avLst/>
          </a:prstGeom>
        </p:spPr>
      </p:pic>
      <p:pic>
        <p:nvPicPr>
          <p:cNvPr id="80" name="图片 79" descr="图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7480" y="4584065"/>
            <a:ext cx="369570" cy="387350"/>
          </a:xfrm>
          <a:prstGeom prst="rect">
            <a:avLst/>
          </a:prstGeom>
        </p:spPr>
      </p:pic>
      <p:sp>
        <p:nvSpPr>
          <p:cNvPr id="82" name="文本框 81"/>
          <p:cNvSpPr txBox="1"/>
          <p:nvPr/>
        </p:nvSpPr>
        <p:spPr>
          <a:xfrm>
            <a:off x="3439160" y="5474970"/>
            <a:ext cx="1272540" cy="582295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密码数据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（已加密）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48" name="直接箭头连接符 47"/>
          <p:cNvCxnSpPr>
            <a:stCxn id="44" idx="2"/>
            <a:endCxn id="80" idx="0"/>
          </p:cNvCxnSpPr>
          <p:nvPr/>
        </p:nvCxnSpPr>
        <p:spPr>
          <a:xfrm flipH="1">
            <a:off x="2881985" y="3905375"/>
            <a:ext cx="201930" cy="678815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49" name="图片 4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9770" y="1783715"/>
            <a:ext cx="4290060" cy="4114800"/>
          </a:xfrm>
          <a:prstGeom prst="rect">
            <a:avLst/>
          </a:prstGeom>
        </p:spPr>
      </p:pic>
    </p:spTree>
    <p:custDataLst>
      <p:tags r:id="rId9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-635" y="-56515"/>
            <a:ext cx="12191365" cy="6913880"/>
          </a:xfrm>
          <a:prstGeom prst="rect">
            <a:avLst/>
          </a:prstGeom>
          <a:solidFill>
            <a:srgbClr val="020606">
              <a:alpha val="70000"/>
            </a:srgbClr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1014075" y="263525"/>
            <a:ext cx="845820" cy="728345"/>
          </a:xfrm>
          <a:prstGeom prst="rect">
            <a:avLst/>
          </a:prstGeom>
          <a:solidFill>
            <a:srgbClr val="020606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323850" y="263525"/>
            <a:ext cx="9719310" cy="72009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sz="3600"/>
              <a:t>密码恢复机制</a:t>
            </a:r>
            <a:endParaRPr lang="zh-CN" sz="3600"/>
          </a:p>
        </p:txBody>
      </p:sp>
      <p:grpSp>
        <p:nvGrpSpPr>
          <p:cNvPr id="26" name="组合 25"/>
          <p:cNvGrpSpPr/>
          <p:nvPr/>
        </p:nvGrpSpPr>
        <p:grpSpPr>
          <a:xfrm>
            <a:off x="323850" y="1907540"/>
            <a:ext cx="3171190" cy="2513330"/>
            <a:chOff x="510" y="3534"/>
            <a:chExt cx="4572" cy="3732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0" y="3534"/>
              <a:ext cx="4572" cy="3732"/>
            </a:xfrm>
            <a:prstGeom prst="rect">
              <a:avLst/>
            </a:prstGeom>
          </p:spPr>
        </p:pic>
        <p:sp>
          <p:nvSpPr>
            <p:cNvPr id="8" name="矩形 7"/>
            <p:cNvSpPr/>
            <p:nvPr/>
          </p:nvSpPr>
          <p:spPr>
            <a:xfrm>
              <a:off x="714" y="6608"/>
              <a:ext cx="1200" cy="440"/>
            </a:xfrm>
            <a:prstGeom prst="rect">
              <a:avLst/>
            </a:prstGeom>
            <a:noFill/>
            <a:ln w="25400" cmpd="sng">
              <a:solidFill>
                <a:srgbClr val="09FFFF"/>
              </a:solidFill>
              <a:prstDash val="soli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2875" y="983615"/>
            <a:ext cx="4097020" cy="5432425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6850" y="991870"/>
            <a:ext cx="3191510" cy="542353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-635" y="-56515"/>
            <a:ext cx="12191365" cy="6913880"/>
          </a:xfrm>
          <a:prstGeom prst="rect">
            <a:avLst/>
          </a:prstGeom>
          <a:solidFill>
            <a:srgbClr val="020606">
              <a:alpha val="70000"/>
            </a:srgbClr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1014075" y="263525"/>
            <a:ext cx="845820" cy="728345"/>
          </a:xfrm>
          <a:prstGeom prst="rect">
            <a:avLst/>
          </a:prstGeom>
          <a:solidFill>
            <a:srgbClr val="020606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323850" y="263525"/>
            <a:ext cx="3191510" cy="72009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sz="3600"/>
              <a:t>密码重置流程</a:t>
            </a:r>
            <a:endParaRPr lang="zh-CN" sz="3600"/>
          </a:p>
        </p:txBody>
      </p:sp>
      <p:pic>
        <p:nvPicPr>
          <p:cNvPr id="42" name="图片 41"/>
          <p:cNvPicPr>
            <a:picLocks noChangeAspect="1"/>
          </p:cNvPicPr>
          <p:nvPr/>
        </p:nvPicPr>
        <p:blipFill>
          <a:blip r:embed="rId2"/>
          <a:srcRect b="35253"/>
          <a:stretch>
            <a:fillRect/>
          </a:stretch>
        </p:blipFill>
        <p:spPr>
          <a:xfrm>
            <a:off x="323850" y="983615"/>
            <a:ext cx="3191510" cy="3511550"/>
          </a:xfrm>
          <a:prstGeom prst="rect">
            <a:avLst/>
          </a:prstGeom>
        </p:spPr>
      </p:pic>
      <p:sp>
        <p:nvSpPr>
          <p:cNvPr id="43" name="矩形 42"/>
          <p:cNvSpPr/>
          <p:nvPr/>
        </p:nvSpPr>
        <p:spPr>
          <a:xfrm>
            <a:off x="323215" y="1071880"/>
            <a:ext cx="3192145" cy="1654810"/>
          </a:xfrm>
          <a:prstGeom prst="rect">
            <a:avLst/>
          </a:prstGeom>
          <a:noFill/>
          <a:ln w="25400" cmpd="sng">
            <a:solidFill>
              <a:srgbClr val="09FFF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4" name="文本框 43"/>
          <p:cNvSpPr txBox="1"/>
          <p:nvPr/>
        </p:nvSpPr>
        <p:spPr>
          <a:xfrm>
            <a:off x="2244725" y="1071880"/>
            <a:ext cx="1254125" cy="321945"/>
          </a:xfrm>
          <a:prstGeom prst="rect">
            <a:avLst/>
          </a:prstGeom>
        </p:spPr>
        <p:txBody>
          <a:bodyPr wrap="square">
            <a:noAutofit/>
          </a:bodyPr>
          <a:p>
            <a:pPr lvl="0" algn="l">
              <a:buClrTx/>
              <a:buSzTx/>
              <a:buFontTx/>
            </a:pPr>
            <a:r>
              <a:rPr lang="zh-CN" altLang="en-US" sz="14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验证密码格式</a:t>
            </a:r>
            <a:endParaRPr lang="zh-CN" altLang="en-US" sz="140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323215" y="2726690"/>
            <a:ext cx="3192145" cy="622935"/>
          </a:xfrm>
          <a:prstGeom prst="rect">
            <a:avLst/>
          </a:prstGeom>
          <a:noFill/>
          <a:ln w="25400" cmpd="sng">
            <a:solidFill>
              <a:srgbClr val="09FFF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9" name="文本框 48"/>
          <p:cNvSpPr txBox="1"/>
          <p:nvPr/>
        </p:nvSpPr>
        <p:spPr>
          <a:xfrm>
            <a:off x="2579370" y="2721610"/>
            <a:ext cx="935990" cy="321945"/>
          </a:xfrm>
          <a:prstGeom prst="rect">
            <a:avLst/>
          </a:prstGeom>
        </p:spPr>
        <p:txBody>
          <a:bodyPr wrap="square">
            <a:noAutofit/>
          </a:bodyPr>
          <a:p>
            <a:pPr lvl="0" algn="l">
              <a:buClrTx/>
              <a:buSzTx/>
              <a:buFontTx/>
            </a:pPr>
            <a:r>
              <a:rPr lang="zh-CN" altLang="en-US" sz="14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确认重置</a:t>
            </a:r>
            <a:endParaRPr lang="zh-CN" altLang="en-US" sz="140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b="85127"/>
          <a:stretch>
            <a:fillRect/>
          </a:stretch>
        </p:blipFill>
        <p:spPr>
          <a:xfrm>
            <a:off x="4500880" y="991870"/>
            <a:ext cx="3192780" cy="68262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rcRect t="37756" b="-276"/>
          <a:stretch>
            <a:fillRect/>
          </a:stretch>
        </p:blipFill>
        <p:spPr>
          <a:xfrm>
            <a:off x="4500880" y="1674495"/>
            <a:ext cx="3192780" cy="28708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00880" y="3051810"/>
            <a:ext cx="3192780" cy="1493520"/>
          </a:xfrm>
          <a:prstGeom prst="rect">
            <a:avLst/>
          </a:prstGeom>
          <a:noFill/>
          <a:ln w="25400" cmpd="sng">
            <a:solidFill>
              <a:srgbClr val="09FFF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6430645" y="3349625"/>
            <a:ext cx="1263015" cy="321945"/>
          </a:xfrm>
          <a:prstGeom prst="rect">
            <a:avLst/>
          </a:prstGeom>
        </p:spPr>
        <p:txBody>
          <a:bodyPr wrap="square">
            <a:noAutofit/>
          </a:bodyPr>
          <a:p>
            <a:pPr lvl="0" algn="l">
              <a:buClrTx/>
              <a:buSzTx/>
              <a:buFontTx/>
            </a:pPr>
            <a:r>
              <a:rPr lang="zh-CN" altLang="en-US" sz="14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解密恢复证书</a:t>
            </a:r>
            <a:endParaRPr lang="zh-CN" altLang="en-US" sz="140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23215" y="4077970"/>
            <a:ext cx="3192145" cy="417195"/>
          </a:xfrm>
          <a:prstGeom prst="rect">
            <a:avLst/>
          </a:prstGeom>
          <a:noFill/>
          <a:ln w="25400" cmpd="sng">
            <a:solidFill>
              <a:srgbClr val="09FFF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3" name="直接箭头连接符 12"/>
          <p:cNvCxnSpPr/>
          <p:nvPr/>
        </p:nvCxnSpPr>
        <p:spPr>
          <a:xfrm flipV="1">
            <a:off x="3518255" y="1002790"/>
            <a:ext cx="997585" cy="3086100"/>
          </a:xfrm>
          <a:prstGeom prst="straightConnector1">
            <a:avLst/>
          </a:prstGeom>
          <a:ln w="25400">
            <a:tailEnd type="non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/>
        </p:nvCxnSpPr>
        <p:spPr>
          <a:xfrm>
            <a:off x="3500475" y="4490210"/>
            <a:ext cx="998220" cy="51435"/>
          </a:xfrm>
          <a:prstGeom prst="straightConnector1">
            <a:avLst/>
          </a:prstGeom>
          <a:ln w="25400">
            <a:tailEnd type="non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rcRect b="9382"/>
          <a:stretch>
            <a:fillRect/>
          </a:stretch>
        </p:blipFill>
        <p:spPr>
          <a:xfrm>
            <a:off x="8679180" y="726440"/>
            <a:ext cx="3180715" cy="3815080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8667750" y="724535"/>
            <a:ext cx="3192780" cy="2367280"/>
          </a:xfrm>
          <a:prstGeom prst="rect">
            <a:avLst/>
          </a:prstGeom>
          <a:noFill/>
          <a:ln w="25400" cmpd="sng">
            <a:solidFill>
              <a:srgbClr val="09FFF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10473690" y="197485"/>
            <a:ext cx="1386840" cy="527050"/>
          </a:xfrm>
          <a:prstGeom prst="rect">
            <a:avLst/>
          </a:prstGeom>
        </p:spPr>
        <p:txBody>
          <a:bodyPr wrap="square">
            <a:noAutofit/>
          </a:bodyPr>
          <a:p>
            <a:pPr lvl="0" algn="l">
              <a:buClrTx/>
              <a:buSzTx/>
              <a:buFontTx/>
            </a:pPr>
            <a:r>
              <a:rPr lang="zh-CN" altLang="en-US" sz="14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从数据库读取</a:t>
            </a:r>
            <a:r>
              <a:rPr lang="en-US" altLang="zh-CN" sz="14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master_key</a:t>
            </a:r>
            <a:endParaRPr lang="en-US" altLang="zh-CN" sz="140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8679180" y="3091815"/>
            <a:ext cx="3171825" cy="721360"/>
          </a:xfrm>
          <a:prstGeom prst="rect">
            <a:avLst/>
          </a:prstGeom>
          <a:noFill/>
          <a:ln w="25400" cmpd="sng">
            <a:solidFill>
              <a:srgbClr val="09FFF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25" name="曲线连接符 24"/>
          <p:cNvCxnSpPr/>
          <p:nvPr/>
        </p:nvCxnSpPr>
        <p:spPr>
          <a:xfrm rot="5400000" flipH="1" flipV="1">
            <a:off x="6270625" y="547370"/>
            <a:ext cx="3820795" cy="4166870"/>
          </a:xfrm>
          <a:prstGeom prst="curvedConnector5">
            <a:avLst>
              <a:gd name="adj1" fmla="val -17259"/>
              <a:gd name="adj2" fmla="val 49504"/>
              <a:gd name="adj3" fmla="val 117292"/>
            </a:avLst>
          </a:prstGeom>
          <a:ln w="25400">
            <a:prstDash val="sysDash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28" name="图片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215" y="4899025"/>
            <a:ext cx="3172460" cy="1628775"/>
          </a:xfrm>
          <a:prstGeom prst="rect">
            <a:avLst/>
          </a:prstGeom>
        </p:spPr>
      </p:pic>
      <p:cxnSp>
        <p:nvCxnSpPr>
          <p:cNvPr id="31" name="曲线连接符 30"/>
          <p:cNvCxnSpPr>
            <a:stCxn id="15" idx="2"/>
            <a:endCxn id="28" idx="0"/>
          </p:cNvCxnSpPr>
          <p:nvPr/>
        </p:nvCxnSpPr>
        <p:spPr>
          <a:xfrm rot="5400000">
            <a:off x="5911215" y="539750"/>
            <a:ext cx="357505" cy="8360410"/>
          </a:xfrm>
          <a:prstGeom prst="curvedConnector3">
            <a:avLst>
              <a:gd name="adj1" fmla="val 50000"/>
            </a:avLst>
          </a:prstGeom>
          <a:ln w="25400">
            <a:prstDash val="sysDash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2" name="矩形 31"/>
          <p:cNvSpPr/>
          <p:nvPr/>
        </p:nvSpPr>
        <p:spPr>
          <a:xfrm>
            <a:off x="302895" y="4945380"/>
            <a:ext cx="3192780" cy="1585595"/>
          </a:xfrm>
          <a:prstGeom prst="rect">
            <a:avLst/>
          </a:prstGeom>
          <a:noFill/>
          <a:ln w="25400" cmpd="sng">
            <a:solidFill>
              <a:srgbClr val="09FFF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3518535" y="5988050"/>
            <a:ext cx="1252855" cy="537845"/>
          </a:xfrm>
          <a:prstGeom prst="rect">
            <a:avLst/>
          </a:prstGeom>
        </p:spPr>
        <p:txBody>
          <a:bodyPr wrap="square">
            <a:noAutofit/>
          </a:bodyPr>
          <a:p>
            <a:pPr lvl="0" algn="l">
              <a:buClrTx/>
              <a:buSzTx/>
              <a:buFontTx/>
            </a:pPr>
            <a:r>
              <a:rPr lang="zh-CN" altLang="en-US" sz="14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更新数据库中的密码哈希</a:t>
            </a:r>
            <a:endParaRPr lang="zh-CN" altLang="en-US" sz="140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-635" y="-56515"/>
            <a:ext cx="12191365" cy="6913880"/>
          </a:xfrm>
          <a:prstGeom prst="rect">
            <a:avLst/>
          </a:prstGeom>
          <a:solidFill>
            <a:srgbClr val="020606">
              <a:alpha val="70000"/>
            </a:srgbClr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1014075" y="263525"/>
            <a:ext cx="845820" cy="728345"/>
          </a:xfrm>
          <a:prstGeom prst="rect">
            <a:avLst/>
          </a:prstGeom>
          <a:solidFill>
            <a:srgbClr val="020606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323850" y="263525"/>
            <a:ext cx="9719310" cy="72009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altLang="en-US" sz="3600"/>
              <a:t>核心功能</a:t>
            </a:r>
            <a:r>
              <a:rPr lang="en-US" altLang="zh-CN" sz="3600"/>
              <a:t>-</a:t>
            </a:r>
            <a:r>
              <a:rPr lang="zh-CN" altLang="en-US" sz="3600"/>
              <a:t>多设备实时同步（以添加密码为例）</a:t>
            </a:r>
            <a:endParaRPr lang="zh-CN" altLang="en-US" sz="3600"/>
          </a:p>
        </p:txBody>
      </p:sp>
      <p:pic>
        <p:nvPicPr>
          <p:cNvPr id="5" name="图片 4" descr="图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0" y="2254885"/>
            <a:ext cx="915035" cy="87503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83895" y="3129915"/>
            <a:ext cx="1924050" cy="360680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客户端</a:t>
            </a:r>
            <a:r>
              <a:rPr lang="en-US" altLang="zh-CN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A</a:t>
            </a:r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保存密码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6" name="图片 15" descr="图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3805" y="5027295"/>
            <a:ext cx="826135" cy="866140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895350" y="5893435"/>
            <a:ext cx="1502410" cy="586105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en-US" altLang="zh-CN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Master Key</a:t>
            </a:r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加密密码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8" name="图片 17" descr="图4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8145" y="5037455"/>
            <a:ext cx="722630" cy="839470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3707130" y="5907405"/>
            <a:ext cx="1724660" cy="360680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存入本地数据库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6805930" y="3116580"/>
            <a:ext cx="1457960" cy="360680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推送到服务端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3" name="图片 22" descr="图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2630" y="2204085"/>
            <a:ext cx="930910" cy="912495"/>
          </a:xfrm>
          <a:prstGeom prst="rect">
            <a:avLst/>
          </a:prstGeom>
        </p:spPr>
      </p:pic>
      <p:pic>
        <p:nvPicPr>
          <p:cNvPr id="24" name="图片 23" descr="图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6385" y="2223135"/>
            <a:ext cx="939165" cy="893445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3724275" y="3115945"/>
            <a:ext cx="1682750" cy="360680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添加到同步队列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7" name="图片 26" descr="图4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85330" y="4969510"/>
            <a:ext cx="903605" cy="923925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6685280" y="5893435"/>
            <a:ext cx="1703070" cy="360680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广播到其他设备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9" name="图片 28" descr="图4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3160" y="5020945"/>
            <a:ext cx="705485" cy="839470"/>
          </a:xfrm>
          <a:prstGeom prst="rect">
            <a:avLst/>
          </a:prstGeom>
        </p:spPr>
      </p:pic>
      <p:sp>
        <p:nvSpPr>
          <p:cNvPr id="30" name="文本框 29"/>
          <p:cNvSpPr txBox="1"/>
          <p:nvPr/>
        </p:nvSpPr>
        <p:spPr>
          <a:xfrm>
            <a:off x="9555480" y="5876925"/>
            <a:ext cx="1681480" cy="594360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客户端</a:t>
            </a:r>
            <a:r>
              <a:rPr lang="en-US" altLang="zh-CN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B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存入本地数据库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1" name="图片 30" descr="图4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26320" y="2242185"/>
            <a:ext cx="939800" cy="873760"/>
          </a:xfrm>
          <a:prstGeom prst="rect">
            <a:avLst/>
          </a:prstGeom>
        </p:spPr>
      </p:pic>
      <p:sp>
        <p:nvSpPr>
          <p:cNvPr id="32" name="文本框 31"/>
          <p:cNvSpPr txBox="1"/>
          <p:nvPr/>
        </p:nvSpPr>
        <p:spPr>
          <a:xfrm>
            <a:off x="9779635" y="3115945"/>
            <a:ext cx="1234440" cy="347345"/>
          </a:xfrm>
          <a:prstGeom prst="rect">
            <a:avLst/>
          </a:prstGeom>
        </p:spPr>
        <p:txBody>
          <a:bodyPr>
            <a:noAutofit/>
          </a:bodyPr>
          <a:p>
            <a:pPr marL="0" indent="0" algn="ctr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刷新</a:t>
            </a:r>
            <a:r>
              <a:rPr lang="en-US" altLang="zh-CN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UI</a:t>
            </a:r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显示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4" name="直接箭头连接符 33"/>
          <p:cNvCxnSpPr/>
          <p:nvPr/>
        </p:nvCxnSpPr>
        <p:spPr>
          <a:xfrm>
            <a:off x="1645640" y="3490720"/>
            <a:ext cx="1270" cy="1536700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5" name="直接箭头连接符 34"/>
          <p:cNvCxnSpPr/>
          <p:nvPr/>
        </p:nvCxnSpPr>
        <p:spPr>
          <a:xfrm flipV="1">
            <a:off x="2059660" y="5457315"/>
            <a:ext cx="2148205" cy="3175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6" name="直接箭头连接符 35"/>
          <p:cNvCxnSpPr/>
          <p:nvPr/>
        </p:nvCxnSpPr>
        <p:spPr>
          <a:xfrm flipH="1" flipV="1">
            <a:off x="4565370" y="3476750"/>
            <a:ext cx="3810" cy="1560830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7" name="直接箭头连接符 36"/>
          <p:cNvCxnSpPr>
            <a:stCxn id="24" idx="3"/>
            <a:endCxn id="23" idx="1"/>
          </p:cNvCxnSpPr>
          <p:nvPr/>
        </p:nvCxnSpPr>
        <p:spPr>
          <a:xfrm flipV="1">
            <a:off x="5035270" y="2660775"/>
            <a:ext cx="2037080" cy="9525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8" name="直接箭头连接符 37"/>
          <p:cNvCxnSpPr>
            <a:stCxn id="21" idx="2"/>
            <a:endCxn id="27" idx="0"/>
          </p:cNvCxnSpPr>
          <p:nvPr/>
        </p:nvCxnSpPr>
        <p:spPr>
          <a:xfrm>
            <a:off x="7534630" y="3477385"/>
            <a:ext cx="2540" cy="1492250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9" name="直接箭头连接符 38"/>
          <p:cNvCxnSpPr>
            <a:stCxn id="27" idx="3"/>
            <a:endCxn id="29" idx="1"/>
          </p:cNvCxnSpPr>
          <p:nvPr/>
        </p:nvCxnSpPr>
        <p:spPr>
          <a:xfrm>
            <a:off x="7988655" y="5431915"/>
            <a:ext cx="2054225" cy="8890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0" name="直接箭头连接符 39"/>
          <p:cNvCxnSpPr>
            <a:stCxn id="29" idx="0"/>
            <a:endCxn id="32" idx="2"/>
          </p:cNvCxnSpPr>
          <p:nvPr/>
        </p:nvCxnSpPr>
        <p:spPr>
          <a:xfrm flipV="1">
            <a:off x="10395940" y="3463415"/>
            <a:ext cx="635" cy="1557655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7" name="标题 1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323850" y="983615"/>
            <a:ext cx="1042035" cy="508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sz="2400"/>
              <a:t>目标</a:t>
            </a:r>
            <a:r>
              <a:rPr lang="zh-CN" altLang="en-US" sz="2400"/>
              <a:t>：</a:t>
            </a:r>
            <a:endParaRPr lang="zh-CN" altLang="en-US" sz="2400"/>
          </a:p>
        </p:txBody>
      </p:sp>
      <p:sp>
        <p:nvSpPr>
          <p:cNvPr id="48" name="文本框 47"/>
          <p:cNvSpPr txBox="1"/>
          <p:nvPr/>
        </p:nvSpPr>
        <p:spPr>
          <a:xfrm>
            <a:off x="323215" y="1490980"/>
            <a:ext cx="11536680" cy="371475"/>
          </a:xfrm>
          <a:prstGeom prst="rect">
            <a:avLst/>
          </a:prstGeom>
        </p:spPr>
        <p:txBody>
          <a:bodyPr wrap="square" rtlCol="0">
            <a:noAutofit/>
          </a:bodyPr>
          <a:p>
            <a:pPr lvl="0" indent="457200" algn="l">
              <a:buClrTx/>
              <a:buSzTx/>
              <a:buFontTx/>
            </a:pPr>
            <a:r>
              <a:rPr lang="zh-CN" altLang="en-US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使得用户在客户端</a:t>
            </a:r>
            <a:r>
              <a:rPr lang="en-US" altLang="zh-CN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A</a:t>
            </a:r>
            <a:r>
              <a:rPr lang="zh-CN" altLang="en-US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添加密码之后，在客户端</a:t>
            </a:r>
            <a:r>
              <a:rPr lang="en-US" altLang="zh-CN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B</a:t>
            </a:r>
            <a:r>
              <a:rPr lang="zh-CN" altLang="en-US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的密码列表中能够同步看到客户端</a:t>
            </a:r>
            <a:r>
              <a:rPr lang="en-US" altLang="zh-CN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A</a:t>
            </a:r>
            <a:r>
              <a:rPr lang="zh-CN" altLang="en-US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添加的密码</a:t>
            </a:r>
            <a:endParaRPr lang="zh-CN" altLang="en-US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52" name="图片 5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93570" y="3471545"/>
            <a:ext cx="2314575" cy="184467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25675" y="3436620"/>
            <a:ext cx="1761490" cy="184721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47895" y="3436620"/>
            <a:ext cx="2681605" cy="192913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47895" y="3778885"/>
            <a:ext cx="2681605" cy="1162050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5293995" y="2815590"/>
            <a:ext cx="1498600" cy="3164840"/>
            <a:chOff x="12423" y="1524"/>
            <a:chExt cx="3522" cy="7074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2465" y="5616"/>
              <a:ext cx="3480" cy="2983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2423" y="1524"/>
              <a:ext cx="3522" cy="4092"/>
            </a:xfrm>
            <a:prstGeom prst="rect">
              <a:avLst/>
            </a:prstGeom>
          </p:spPr>
        </p:pic>
      </p:grpSp>
      <p:pic>
        <p:nvPicPr>
          <p:cNvPr id="14" name="图片 1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07960" y="3439795"/>
            <a:ext cx="2317115" cy="186436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200390" y="3116580"/>
            <a:ext cx="1532890" cy="219964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811135" y="3778885"/>
            <a:ext cx="2311400" cy="810260"/>
          </a:xfrm>
          <a:prstGeom prst="rect">
            <a:avLst/>
          </a:prstGeom>
        </p:spPr>
      </p:pic>
    </p:spTree>
    <p:custDataLst>
      <p:tags r:id="rId19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-635" y="-56515"/>
            <a:ext cx="12191365" cy="691388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1014075" y="263525"/>
            <a:ext cx="845820" cy="728345"/>
          </a:xfrm>
          <a:prstGeom prst="rect">
            <a:avLst/>
          </a:prstGeom>
          <a:solidFill>
            <a:srgbClr val="020606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323850" y="263525"/>
            <a:ext cx="2912110" cy="72009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sz="3600"/>
              <a:t>数据模型设计</a:t>
            </a:r>
            <a:endParaRPr lang="zh-CN" sz="3600"/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323850" y="1175385"/>
            <a:ext cx="4038600" cy="508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sz="2400"/>
              <a:t>密码数据模型</a:t>
            </a:r>
            <a:r>
              <a:rPr lang="zh-CN" altLang="en-US" sz="2400"/>
              <a:t>：</a:t>
            </a:r>
            <a:endParaRPr lang="zh-CN" altLang="en-US" sz="2400"/>
          </a:p>
        </p:txBody>
      </p:sp>
      <p:graphicFrame>
        <p:nvGraphicFramePr>
          <p:cNvPr id="3" name="表格 2"/>
          <p:cNvGraphicFramePr/>
          <p:nvPr/>
        </p:nvGraphicFramePr>
        <p:xfrm>
          <a:off x="890905" y="1683385"/>
          <a:ext cx="2904490" cy="419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3045"/>
                <a:gridCol w="1401445"/>
              </a:tblGrid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>
                          <a:solidFill>
                            <a:schemeClr val="tx1"/>
                          </a:solidFill>
                        </a:rPr>
                        <a:t>字段名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>
                          <a:solidFill>
                            <a:schemeClr val="tx1"/>
                          </a:solidFill>
                        </a:rPr>
                        <a:t>含义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id</a:t>
                      </a:r>
                      <a:endParaRPr lang="en-US" altLang="zh-CN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purpose</a:t>
                      </a:r>
                      <a:endParaRPr lang="en-US" altLang="zh-CN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>
                          <a:solidFill>
                            <a:schemeClr val="tx1"/>
                          </a:solidFill>
                        </a:rPr>
                        <a:t>用途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username</a:t>
                      </a:r>
                      <a:endParaRPr lang="en-US" altLang="zh-CN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>
                          <a:solidFill>
                            <a:schemeClr val="tx1"/>
                          </a:solidFill>
                        </a:rPr>
                        <a:t>用户名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email</a:t>
                      </a:r>
                      <a:endParaRPr lang="en-US" altLang="zh-CN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>
                          <a:solidFill>
                            <a:schemeClr val="tx1"/>
                          </a:solidFill>
                        </a:rPr>
                        <a:t>邮箱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password</a:t>
                      </a:r>
                      <a:endParaRPr lang="en-US" altLang="zh-CN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>
                          <a:solidFill>
                            <a:schemeClr val="tx1"/>
                          </a:solidFill>
                        </a:rPr>
                        <a:t>密码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url</a:t>
                      </a:r>
                      <a:endParaRPr lang="en-US" altLang="zh-CN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>
                          <a:solidFill>
                            <a:schemeClr val="tx1"/>
                          </a:solidFill>
                        </a:rPr>
                        <a:t>网址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notes</a:t>
                      </a:r>
                      <a:endParaRPr lang="en-US" altLang="zh-CN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>
                          <a:solidFill>
                            <a:schemeClr val="tx1"/>
                          </a:solidFill>
                        </a:rPr>
                        <a:t>备注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category_id</a:t>
                      </a:r>
                      <a:endParaRPr lang="en-US" altLang="zh-CN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>
                          <a:solidFill>
                            <a:schemeClr val="tx1"/>
                          </a:solidFill>
                        </a:rPr>
                        <a:t>分类</a:t>
                      </a:r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ID</a:t>
                      </a:r>
                      <a:endParaRPr lang="en-US" altLang="zh-CN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created_at</a:t>
                      </a:r>
                      <a:endParaRPr lang="en-US" altLang="zh-CN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updated_at</a:t>
                      </a:r>
                      <a:endParaRPr lang="en-US" altLang="zh-CN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6094730" y="1175385"/>
            <a:ext cx="4038600" cy="508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sz="2400"/>
              <a:t>密码分类模型</a:t>
            </a:r>
            <a:r>
              <a:rPr lang="zh-CN" altLang="en-US" sz="2400"/>
              <a:t>：</a:t>
            </a:r>
            <a:endParaRPr lang="zh-CN" altLang="en-US" sz="2400"/>
          </a:p>
        </p:txBody>
      </p:sp>
      <p:graphicFrame>
        <p:nvGraphicFramePr>
          <p:cNvPr id="5" name="表格 4"/>
          <p:cNvGraphicFramePr/>
          <p:nvPr/>
        </p:nvGraphicFramePr>
        <p:xfrm>
          <a:off x="6661785" y="1683385"/>
          <a:ext cx="2904490" cy="419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3045"/>
                <a:gridCol w="1401445"/>
              </a:tblGrid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>
                          <a:solidFill>
                            <a:schemeClr val="tx1"/>
                          </a:solidFill>
                        </a:rPr>
                        <a:t>字段名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>
                          <a:solidFill>
                            <a:schemeClr val="tx1"/>
                          </a:solidFill>
                        </a:rPr>
                        <a:t>含义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id</a:t>
                      </a:r>
                      <a:endParaRPr lang="en-US" altLang="zh-CN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name</a:t>
                      </a:r>
                      <a:endParaRPr lang="en-US" altLang="zh-CN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>
                          <a:solidFill>
                            <a:schemeClr val="tx1"/>
                          </a:solidFill>
                        </a:rPr>
                        <a:t>分类名称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icon</a:t>
                      </a:r>
                      <a:endParaRPr lang="en-US" altLang="zh-CN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>
                          <a:solidFill>
                            <a:schemeClr val="tx1"/>
                          </a:solidFill>
                        </a:rPr>
                        <a:t>图标名称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parent_id</a:t>
                      </a:r>
                      <a:endParaRPr lang="en-US" altLang="zh-CN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>
                          <a:solidFill>
                            <a:schemeClr val="tx1"/>
                          </a:solidFill>
                        </a:rPr>
                        <a:t>父分类</a:t>
                      </a:r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ID</a:t>
                      </a:r>
                      <a:endParaRPr lang="en-US" altLang="zh-CN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color</a:t>
                      </a:r>
                      <a:endParaRPr lang="en-US" altLang="zh-CN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>
                          <a:solidFill>
                            <a:schemeClr val="tx1"/>
                          </a:solidFill>
                        </a:rPr>
                        <a:t>分类颜色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>
                          <a:solidFill>
                            <a:schemeClr val="tx1"/>
                          </a:solidFill>
                        </a:rPr>
                        <a:t>created_at</a:t>
                      </a:r>
                      <a:endParaRPr lang="en-US" altLang="zh-CN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-635" y="-56515"/>
            <a:ext cx="12191365" cy="691388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1014075" y="263525"/>
            <a:ext cx="845820" cy="728345"/>
          </a:xfrm>
          <a:prstGeom prst="rect">
            <a:avLst/>
          </a:prstGeom>
          <a:solidFill>
            <a:srgbClr val="020606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323850" y="263525"/>
            <a:ext cx="2912110" cy="72009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sz="3600"/>
              <a:t>服务层架构</a:t>
            </a:r>
            <a:endParaRPr lang="zh-CN" sz="3600"/>
          </a:p>
        </p:txBody>
      </p:sp>
      <p:sp>
        <p:nvSpPr>
          <p:cNvPr id="6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323850" y="1175385"/>
            <a:ext cx="4038600" cy="508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sz="2400"/>
              <a:t>数据库操作</a:t>
            </a:r>
            <a:r>
              <a:rPr lang="zh-CN" altLang="en-US" sz="2400"/>
              <a:t>：</a:t>
            </a:r>
            <a:endParaRPr lang="zh-CN" altLang="en-US" sz="240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" y="1875155"/>
            <a:ext cx="3086100" cy="11582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" y="3429000"/>
            <a:ext cx="3749040" cy="26289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7110" y="1684020"/>
            <a:ext cx="3634740" cy="174498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7110" y="3977640"/>
            <a:ext cx="2537460" cy="208026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idx="2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THANK YOU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汇报人：张凌博</a:t>
            </a:r>
            <a:endParaRPr lang="en-US" altLang="zh-CN"/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-635" y="-56515"/>
            <a:ext cx="12191365" cy="691388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1014075" y="263525"/>
            <a:ext cx="845820" cy="728345"/>
          </a:xfrm>
          <a:prstGeom prst="rect">
            <a:avLst/>
          </a:prstGeom>
          <a:solidFill>
            <a:srgbClr val="020606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323850" y="263525"/>
            <a:ext cx="3146425" cy="72009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sz="3600"/>
              <a:t>项目结构</a:t>
            </a:r>
            <a:endParaRPr lang="zh-CN" sz="360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984250"/>
            <a:ext cx="4994910" cy="5450205"/>
          </a:xfrm>
          <a:prstGeom prst="rect">
            <a:avLst/>
          </a:prstGeom>
        </p:spPr>
      </p:pic>
      <p:sp>
        <p:nvSpPr>
          <p:cNvPr id="35" name="文本框 34"/>
          <p:cNvSpPr txBox="1"/>
          <p:nvPr/>
        </p:nvSpPr>
        <p:spPr>
          <a:xfrm>
            <a:off x="7036435" y="1173480"/>
            <a:ext cx="4350385" cy="646430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lvl="0" algn="l">
              <a:buClrTx/>
              <a:buSzTx/>
              <a:buFontTx/>
            </a:pPr>
            <a:r>
              <a:rPr lang="zh-CN" altLang="en-US" sz="14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数据层：定义密码、分类数据模型</a:t>
            </a:r>
            <a:endParaRPr lang="zh-CN" altLang="en-US" sz="140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10565" y="1398270"/>
            <a:ext cx="4608830" cy="196850"/>
          </a:xfrm>
          <a:prstGeom prst="rect">
            <a:avLst/>
          </a:prstGeom>
          <a:noFill/>
          <a:ln w="25400" cmpd="sng">
            <a:solidFill>
              <a:srgbClr val="09FFF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4" name="直接箭头连接符 13"/>
          <p:cNvCxnSpPr/>
          <p:nvPr/>
        </p:nvCxnSpPr>
        <p:spPr>
          <a:xfrm>
            <a:off x="5319115" y="1496820"/>
            <a:ext cx="1717040" cy="0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709930" y="1595120"/>
            <a:ext cx="4608830" cy="2212975"/>
          </a:xfrm>
          <a:prstGeom prst="rect">
            <a:avLst/>
          </a:prstGeom>
          <a:noFill/>
          <a:ln w="25400" cmpd="sng">
            <a:solidFill>
              <a:srgbClr val="09FFF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3" name="直接箭头连接符 12"/>
          <p:cNvCxnSpPr/>
          <p:nvPr/>
        </p:nvCxnSpPr>
        <p:spPr>
          <a:xfrm>
            <a:off x="5318480" y="2690620"/>
            <a:ext cx="1717040" cy="0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5" name="文本框 24"/>
          <p:cNvSpPr txBox="1"/>
          <p:nvPr/>
        </p:nvSpPr>
        <p:spPr>
          <a:xfrm>
            <a:off x="7035800" y="2346325"/>
            <a:ext cx="4350385" cy="688340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lvl="0" algn="l">
              <a:buClrTx/>
              <a:buSzTx/>
              <a:buFontTx/>
            </a:pPr>
            <a:r>
              <a:rPr lang="zh-CN" altLang="en-US" sz="14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业务逻辑层：实现了数据库操作、加密、同步、网络监控等核心功能</a:t>
            </a:r>
            <a:endParaRPr lang="zh-CN" altLang="en-US" sz="140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710565" y="3808095"/>
            <a:ext cx="4608830" cy="828040"/>
          </a:xfrm>
          <a:prstGeom prst="rect">
            <a:avLst/>
          </a:prstGeom>
          <a:noFill/>
          <a:ln w="25400" cmpd="sng">
            <a:solidFill>
              <a:srgbClr val="09FFF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27" name="直接箭头连接符 26"/>
          <p:cNvCxnSpPr/>
          <p:nvPr/>
        </p:nvCxnSpPr>
        <p:spPr>
          <a:xfrm>
            <a:off x="5318480" y="4222875"/>
            <a:ext cx="1717040" cy="0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8" name="文本框 27"/>
          <p:cNvSpPr txBox="1"/>
          <p:nvPr/>
        </p:nvSpPr>
        <p:spPr>
          <a:xfrm>
            <a:off x="7035800" y="3816985"/>
            <a:ext cx="4350385" cy="813435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lvl="0" algn="l">
              <a:buClrTx/>
              <a:buSzTx/>
              <a:buFontTx/>
            </a:pPr>
            <a:r>
              <a:rPr lang="zh-CN" altLang="en-US" sz="14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人机交互层：设计了主窗口以及其它各种对话框和自定义控件</a:t>
            </a:r>
            <a:endParaRPr lang="zh-CN" altLang="en-US" sz="140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709930" y="4816475"/>
            <a:ext cx="4608830" cy="1617980"/>
          </a:xfrm>
          <a:prstGeom prst="rect">
            <a:avLst/>
          </a:prstGeom>
          <a:noFill/>
          <a:ln w="25400" cmpd="sng">
            <a:solidFill>
              <a:srgbClr val="09FFF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36" name="直接箭头连接符 35"/>
          <p:cNvCxnSpPr/>
          <p:nvPr/>
        </p:nvCxnSpPr>
        <p:spPr>
          <a:xfrm>
            <a:off x="5318480" y="5625590"/>
            <a:ext cx="1717040" cy="0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/>
        </p:nvSpPr>
        <p:spPr>
          <a:xfrm>
            <a:off x="7035800" y="5218430"/>
            <a:ext cx="4350385" cy="813435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lvl="0" algn="l">
              <a:buClrTx/>
              <a:buSzTx/>
              <a:buFontTx/>
            </a:pPr>
            <a:r>
              <a:rPr lang="zh-CN" altLang="en-US" sz="14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服务端：提供</a:t>
            </a:r>
            <a:r>
              <a:rPr lang="en-US" altLang="zh-CN" sz="14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API</a:t>
            </a:r>
            <a:r>
              <a:rPr lang="zh-CN" altLang="en-US" sz="14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接口和</a:t>
            </a:r>
            <a:r>
              <a:rPr lang="en-US" altLang="zh-CN" sz="14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WebSocket</a:t>
            </a:r>
            <a:r>
              <a:rPr lang="zh-CN" altLang="en-US" sz="14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，使多个设备能够实时同步数据</a:t>
            </a:r>
            <a:endParaRPr lang="zh-CN" altLang="en-US" sz="140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0">
              <a:schemeClr val="tx1"/>
            </a:gs>
            <a:gs pos="0">
              <a:srgbClr val="020606"/>
            </a:gs>
            <a:gs pos="100000">
              <a:schemeClr val="tx1">
                <a:lumMod val="8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33" name="矩形 32"/>
          <p:cNvSpPr/>
          <p:nvPr/>
        </p:nvSpPr>
        <p:spPr>
          <a:xfrm>
            <a:off x="-635" y="-56515"/>
            <a:ext cx="12191365" cy="691388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多台设备之间自动同步</a:t>
            </a:r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3609975" y="943610"/>
            <a:ext cx="4970780" cy="497078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90FFFF">
                <a:alpha val="5000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13" name="组合 12"/>
          <p:cNvGrpSpPr/>
          <p:nvPr/>
        </p:nvGrpSpPr>
        <p:grpSpPr>
          <a:xfrm>
            <a:off x="4553585" y="2242185"/>
            <a:ext cx="3083560" cy="2373630"/>
            <a:chOff x="7171" y="3531"/>
            <a:chExt cx="4856" cy="3738"/>
          </a:xfrm>
        </p:grpSpPr>
        <p:sp>
          <p:nvSpPr>
            <p:cNvPr id="8" name="椭圆 7"/>
            <p:cNvSpPr/>
            <p:nvPr/>
          </p:nvSpPr>
          <p:spPr>
            <a:xfrm>
              <a:off x="7731" y="3531"/>
              <a:ext cx="3738" cy="3738"/>
            </a:xfrm>
            <a:prstGeom prst="ellipse">
              <a:avLst/>
            </a:prstGeom>
            <a:solidFill>
              <a:srgbClr val="5770BD"/>
            </a:solidFill>
            <a:ln>
              <a:solidFill>
                <a:srgbClr val="5770BD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" name="标题 1"/>
            <p:cNvSpPr>
              <a:spLocks noGrp="1"/>
            </p:cNvSpPr>
            <p:nvPr>
              <p:custDataLst>
                <p:tags r:id="rId1"/>
              </p:custDataLst>
            </p:nvPr>
          </p:nvSpPr>
          <p:spPr>
            <a:xfrm>
              <a:off x="7171" y="4833"/>
              <a:ext cx="4857" cy="113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kern="1200">
                  <a:gradFill>
                    <a:gsLst>
                      <a:gs pos="0">
                        <a:srgbClr val="09FFFF">
                          <a:lumMod val="5000"/>
                          <a:lumOff val="95000"/>
                        </a:srgbClr>
                      </a:gs>
                      <a:gs pos="74000">
                        <a:srgbClr val="09FFFF">
                          <a:lumMod val="45000"/>
                          <a:lumOff val="55000"/>
                        </a:srgbClr>
                      </a:gs>
                      <a:gs pos="83000">
                        <a:srgbClr val="09FFFF">
                          <a:lumMod val="45000"/>
                          <a:lumOff val="55000"/>
                        </a:srgbClr>
                      </a:gs>
                      <a:gs pos="100000">
                        <a:srgbClr val="09FFFF">
                          <a:lumMod val="30000"/>
                          <a:lumOff val="70000"/>
                        </a:srgbClr>
                      </a:gs>
                    </a:gsLst>
                    <a:lin ang="5400000" scaled="0"/>
                  </a:gradFill>
                  <a:latin typeface="MiSans Heavy" panose="00000A00000000000000" charset="-122"/>
                  <a:ea typeface="MiSans Heavy" panose="00000A00000000000000" charset="-122"/>
                  <a:cs typeface="MiSans Heavy" panose="00000A00000000000000" charset="-122"/>
                </a:defRPr>
              </a:lvl1pPr>
            </a:lstStyle>
            <a:p>
              <a:pPr algn="ctr"/>
              <a:r>
                <a:rPr lang="zh-CN" altLang="en-US" sz="4000"/>
                <a:t>核心特点</a:t>
              </a:r>
              <a:endParaRPr lang="zh-CN" altLang="en-US" sz="4000"/>
            </a:p>
          </p:txBody>
        </p:sp>
      </p:grpSp>
      <p:sp>
        <p:nvSpPr>
          <p:cNvPr id="15" name="椭圆 14"/>
          <p:cNvSpPr/>
          <p:nvPr/>
        </p:nvSpPr>
        <p:spPr>
          <a:xfrm>
            <a:off x="3894455" y="1755140"/>
            <a:ext cx="405130" cy="405130"/>
          </a:xfrm>
          <a:prstGeom prst="ellipse">
            <a:avLst/>
          </a:prstGeom>
          <a:solidFill>
            <a:srgbClr val="57FFFF"/>
          </a:solidFill>
          <a:ln>
            <a:solidFill>
              <a:srgbClr val="57FFFF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3894455" y="4710430"/>
            <a:ext cx="405130" cy="405130"/>
          </a:xfrm>
          <a:prstGeom prst="ellipse">
            <a:avLst/>
          </a:prstGeom>
          <a:solidFill>
            <a:srgbClr val="57FFFF"/>
          </a:solidFill>
          <a:ln>
            <a:solidFill>
              <a:srgbClr val="57FFFF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7896860" y="4710430"/>
            <a:ext cx="405130" cy="405130"/>
          </a:xfrm>
          <a:prstGeom prst="ellipse">
            <a:avLst/>
          </a:prstGeom>
          <a:solidFill>
            <a:srgbClr val="57FFFF"/>
          </a:solidFill>
          <a:ln>
            <a:solidFill>
              <a:srgbClr val="57FFFF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1323975" y="1271270"/>
            <a:ext cx="1846580" cy="358775"/>
          </a:xfrm>
          <a:prstGeom prst="rect">
            <a:avLst/>
          </a:prstGeom>
        </p:spPr>
        <p:txBody>
          <a:bodyPr>
            <a:noAutofit/>
          </a:bodyPr>
          <a:p>
            <a:pPr marL="0" indent="0" algn="l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单用户多设备架构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323975" y="1630045"/>
            <a:ext cx="2497455" cy="698500"/>
          </a:xfrm>
          <a:prstGeom prst="rect">
            <a:avLst/>
          </a:prstGeom>
        </p:spPr>
        <p:txBody>
          <a:bodyPr>
            <a:noAutofit/>
          </a:bodyPr>
          <a:p>
            <a:pPr lvl="0" algn="l">
              <a:buClrTx/>
              <a:buSzTx/>
              <a:buFontTx/>
            </a:pPr>
            <a:r>
              <a:rPr lang="zh-CN" altLang="en-US" sz="14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支持在多台电脑之间同步密码数据，每个客户端有独立设备</a:t>
            </a:r>
            <a:r>
              <a:rPr lang="en-US" altLang="zh-CN" sz="14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ID</a:t>
            </a:r>
            <a:r>
              <a:rPr lang="zh-CN" altLang="en-US" sz="14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，可使用不同密码登录</a:t>
            </a:r>
            <a:endParaRPr lang="en-US" altLang="zh-CN" sz="140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323975" y="4710430"/>
            <a:ext cx="1537970" cy="358775"/>
          </a:xfrm>
          <a:prstGeom prst="rect">
            <a:avLst/>
          </a:prstGeom>
        </p:spPr>
        <p:txBody>
          <a:bodyPr>
            <a:noAutofit/>
          </a:bodyPr>
          <a:p>
            <a:pPr marL="0" indent="0" algn="l"/>
            <a:r>
              <a:rPr lang="zh-CN" altLang="en-US" sz="1600" b="1" i="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</a:rPr>
              <a:t>端到端加密</a:t>
            </a:r>
            <a:endParaRPr lang="zh-CN" altLang="en-US" sz="1600" b="1" i="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323340" y="5069205"/>
            <a:ext cx="2571115" cy="722630"/>
          </a:xfrm>
          <a:prstGeom prst="rect">
            <a:avLst/>
          </a:prstGeom>
        </p:spPr>
        <p:txBody>
          <a:bodyPr wrap="square">
            <a:noAutofit/>
          </a:bodyPr>
          <a:p>
            <a:pPr lvl="0" algn="l">
              <a:buClrTx/>
              <a:buSzTx/>
              <a:buFontTx/>
            </a:pPr>
            <a:r>
              <a:rPr lang="zh-CN" altLang="en-US" sz="14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所有密码数据在客户端使用数据证书加密再传输，服务端仅存储加密后的数据，无法解密</a:t>
            </a:r>
            <a:endParaRPr lang="zh-CN" altLang="en-US" sz="140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9579610" y="4305935"/>
            <a:ext cx="1628140" cy="337185"/>
          </a:xfrm>
          <a:prstGeom prst="rect">
            <a:avLst/>
          </a:prstGeom>
        </p:spPr>
        <p:txBody>
          <a:bodyPr>
            <a:noAutofit/>
          </a:bodyPr>
          <a:p>
            <a:pPr lvl="0" algn="l">
              <a:buClrTx/>
              <a:buSzTx/>
              <a:buFontTx/>
            </a:pPr>
            <a:r>
              <a:rPr lang="zh-CN" altLang="en-US" sz="1600" b="1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独立恢复机制</a:t>
            </a:r>
            <a:endParaRPr lang="zh-CN" altLang="en-US" sz="1600" b="1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11014075" y="263525"/>
            <a:ext cx="845820" cy="728345"/>
          </a:xfrm>
          <a:prstGeom prst="rect">
            <a:avLst/>
          </a:prstGeom>
          <a:solidFill>
            <a:schemeClr val="bg1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5" name="文本框 34"/>
          <p:cNvSpPr txBox="1"/>
          <p:nvPr/>
        </p:nvSpPr>
        <p:spPr>
          <a:xfrm>
            <a:off x="9549765" y="4777105"/>
            <a:ext cx="2310130" cy="738505"/>
          </a:xfrm>
          <a:prstGeom prst="rect">
            <a:avLst/>
          </a:prstGeom>
        </p:spPr>
        <p:txBody>
          <a:bodyPr wrap="square">
            <a:noAutofit/>
          </a:bodyPr>
          <a:p>
            <a:pPr lvl="0" algn="l">
              <a:buClrTx/>
              <a:buSzTx/>
              <a:buFontTx/>
            </a:pPr>
            <a:r>
              <a:rPr lang="zh-CN" altLang="en-US" sz="14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每个客户端有自己的密码恢复证书，用于重置客户端密码</a:t>
            </a:r>
            <a:endParaRPr lang="zh-CN" altLang="en-US" sz="140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descr="图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770" y="1271270"/>
            <a:ext cx="1132205" cy="1056640"/>
          </a:xfrm>
          <a:prstGeom prst="rect">
            <a:avLst/>
          </a:prstGeom>
        </p:spPr>
      </p:pic>
      <p:pic>
        <p:nvPicPr>
          <p:cNvPr id="3" name="图片 2" descr="图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215" y="5069205"/>
            <a:ext cx="1127125" cy="390525"/>
          </a:xfrm>
          <a:prstGeom prst="rect">
            <a:avLst/>
          </a:prstGeom>
        </p:spPr>
      </p:pic>
      <p:pic>
        <p:nvPicPr>
          <p:cNvPr id="5" name="图片 4" descr="图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0755" y="4310380"/>
            <a:ext cx="998855" cy="1205230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7896860" y="1755140"/>
            <a:ext cx="405130" cy="405130"/>
          </a:xfrm>
          <a:prstGeom prst="ellipse">
            <a:avLst/>
          </a:prstGeom>
          <a:solidFill>
            <a:srgbClr val="57FFFF"/>
          </a:solidFill>
          <a:ln>
            <a:solidFill>
              <a:srgbClr val="57FFFF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9" name="图片 48" descr="图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7885" y="1280795"/>
            <a:ext cx="864235" cy="104711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9445625" y="655955"/>
            <a:ext cx="1628140" cy="337185"/>
          </a:xfrm>
          <a:prstGeom prst="rect">
            <a:avLst/>
          </a:prstGeom>
        </p:spPr>
        <p:txBody>
          <a:bodyPr>
            <a:noAutofit/>
          </a:bodyPr>
          <a:p>
            <a:pPr lvl="0" algn="l">
              <a:buClrTx/>
              <a:buSzTx/>
              <a:buFontTx/>
            </a:pPr>
            <a:r>
              <a:rPr lang="zh-CN" altLang="en-US" sz="1600" b="1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数据证书机制</a:t>
            </a:r>
            <a:endParaRPr lang="zh-CN" altLang="en-US" sz="1600" b="1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445625" y="991870"/>
            <a:ext cx="2531745" cy="1798955"/>
          </a:xfrm>
          <a:prstGeom prst="rect">
            <a:avLst/>
          </a:prstGeom>
        </p:spPr>
        <p:txBody>
          <a:bodyPr wrap="square">
            <a:noAutofit/>
          </a:bodyPr>
          <a:p>
            <a:pPr lvl="0" algn="l">
              <a:buClrTx/>
              <a:buSzTx/>
              <a:buFontTx/>
            </a:pPr>
            <a:r>
              <a:rPr lang="zh-CN" altLang="en-US" sz="14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所有客户端共享同一个数据证书文件</a:t>
            </a:r>
            <a:r>
              <a:rPr lang="zh-CN" altLang="en-US" sz="14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；包含全局唯一的加密密钥；</a:t>
            </a:r>
            <a:r>
              <a:rPr lang="zh-CN" altLang="en-US" sz="1400">
                <a:solidFill>
                  <a:srgbClr val="57FF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通过文件复制在不同设备间手动分发；每个客户端用自己的客户端密码加密存储数据证书；更换客户端密码时，只需重新加密本地存储的数据证书</a:t>
            </a:r>
            <a:endParaRPr lang="zh-CN" altLang="en-US" sz="1400">
              <a:solidFill>
                <a:srgbClr val="57FF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-635" y="-56515"/>
            <a:ext cx="12191365" cy="6913880"/>
          </a:xfrm>
          <a:prstGeom prst="rect">
            <a:avLst/>
          </a:prstGeom>
          <a:solidFill>
            <a:srgbClr val="020606">
              <a:alpha val="70000"/>
            </a:srgbClr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1014075" y="263525"/>
            <a:ext cx="845820" cy="728345"/>
          </a:xfrm>
          <a:prstGeom prst="rect">
            <a:avLst/>
          </a:prstGeom>
          <a:solidFill>
            <a:srgbClr val="020606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323850" y="263525"/>
            <a:ext cx="5112385" cy="72009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sz="3600"/>
              <a:t>初始化流程</a:t>
            </a:r>
            <a:endParaRPr lang="zh-CN" sz="36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1431290"/>
            <a:ext cx="8051800" cy="378460"/>
          </a:xfrm>
          <a:prstGeom prst="rect">
            <a:avLst/>
          </a:prstGeom>
        </p:spPr>
      </p:pic>
      <p:sp>
        <p:nvSpPr>
          <p:cNvPr id="5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23850" y="923290"/>
            <a:ext cx="4003675" cy="508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altLang="en-US" sz="2400"/>
              <a:t>启动服务端：</a:t>
            </a:r>
            <a:endParaRPr lang="zh-CN" altLang="en-US" sz="24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rcRect t="17794"/>
          <a:stretch>
            <a:fillRect/>
          </a:stretch>
        </p:blipFill>
        <p:spPr>
          <a:xfrm>
            <a:off x="323850" y="2317750"/>
            <a:ext cx="8051800" cy="293370"/>
          </a:xfrm>
          <a:prstGeom prst="rect">
            <a:avLst/>
          </a:prstGeom>
        </p:spPr>
      </p:pic>
      <p:sp>
        <p:nvSpPr>
          <p:cNvPr id="12" name="标题 1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323850" y="1809750"/>
            <a:ext cx="4003675" cy="508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altLang="en-US" sz="2400"/>
              <a:t>启动客户端：</a:t>
            </a:r>
            <a:endParaRPr lang="zh-CN" altLang="en-US" sz="2400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850" y="2611120"/>
            <a:ext cx="4704080" cy="390779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93560" y="2609850"/>
            <a:ext cx="4711700" cy="3909060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-635" y="-56515"/>
            <a:ext cx="12191365" cy="6913880"/>
          </a:xfrm>
          <a:prstGeom prst="rect">
            <a:avLst/>
          </a:prstGeom>
          <a:solidFill>
            <a:srgbClr val="020606">
              <a:alpha val="70000"/>
            </a:srgbClr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1014075" y="263525"/>
            <a:ext cx="845820" cy="728345"/>
          </a:xfrm>
          <a:prstGeom prst="rect">
            <a:avLst/>
          </a:prstGeom>
          <a:solidFill>
            <a:srgbClr val="020606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323850" y="263525"/>
            <a:ext cx="5112385" cy="72009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sz="3600"/>
              <a:t>初始化流程</a:t>
            </a:r>
            <a:endParaRPr lang="zh-CN" sz="3600"/>
          </a:p>
        </p:txBody>
      </p:sp>
      <p:sp>
        <p:nvSpPr>
          <p:cNvPr id="5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323850" y="923290"/>
            <a:ext cx="4003675" cy="508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altLang="en-US" sz="2400"/>
              <a:t>设置客户端密码：</a:t>
            </a:r>
            <a:endParaRPr lang="zh-CN" altLang="en-US" sz="240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0785" y="1431290"/>
            <a:ext cx="5334000" cy="44196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0" y="1431290"/>
            <a:ext cx="5334000" cy="44196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-635" y="-56515"/>
            <a:ext cx="12191365" cy="6913880"/>
          </a:xfrm>
          <a:prstGeom prst="rect">
            <a:avLst/>
          </a:prstGeom>
          <a:solidFill>
            <a:srgbClr val="020606">
              <a:alpha val="70000"/>
            </a:srgbClr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1014075" y="263525"/>
            <a:ext cx="845820" cy="728345"/>
          </a:xfrm>
          <a:prstGeom prst="rect">
            <a:avLst/>
          </a:prstGeom>
          <a:solidFill>
            <a:srgbClr val="020606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323850" y="263525"/>
            <a:ext cx="5112385" cy="72009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sz="3600"/>
              <a:t>初始化流程</a:t>
            </a:r>
            <a:endParaRPr lang="zh-CN" sz="3600"/>
          </a:p>
        </p:txBody>
      </p:sp>
      <p:sp>
        <p:nvSpPr>
          <p:cNvPr id="5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323850" y="923290"/>
            <a:ext cx="4003675" cy="508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altLang="en-US" sz="2400"/>
              <a:t>设置客户端密码：</a:t>
            </a:r>
            <a:endParaRPr lang="zh-CN" altLang="en-US" sz="24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" y="1431290"/>
            <a:ext cx="5334000" cy="44196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474345" y="2900045"/>
            <a:ext cx="1718310" cy="309880"/>
          </a:xfrm>
          <a:prstGeom prst="rect">
            <a:avLst/>
          </a:prstGeom>
          <a:noFill/>
          <a:ln w="25400" cmpd="sng">
            <a:solidFill>
              <a:srgbClr val="09FFF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rcRect r="25138" b="49471"/>
          <a:stretch>
            <a:fillRect/>
          </a:stretch>
        </p:blipFill>
        <p:spPr>
          <a:xfrm>
            <a:off x="6095365" y="1431290"/>
            <a:ext cx="5374640" cy="1917065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7595870" y="2639060"/>
            <a:ext cx="1152525" cy="14541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rcRect r="25071" b="45640"/>
          <a:stretch>
            <a:fillRect/>
          </a:stretch>
        </p:blipFill>
        <p:spPr>
          <a:xfrm>
            <a:off x="6095365" y="3787775"/>
            <a:ext cx="5374640" cy="206057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7595870" y="4716780"/>
            <a:ext cx="1152525" cy="14541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64" name="直接箭头连接符 63"/>
          <p:cNvCxnSpPr>
            <a:stCxn id="15" idx="2"/>
            <a:endCxn id="8" idx="0"/>
          </p:cNvCxnSpPr>
          <p:nvPr/>
        </p:nvCxnSpPr>
        <p:spPr>
          <a:xfrm>
            <a:off x="8172170" y="2784600"/>
            <a:ext cx="0" cy="1932305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-635" y="-56515"/>
            <a:ext cx="12191365" cy="6913880"/>
          </a:xfrm>
          <a:prstGeom prst="rect">
            <a:avLst/>
          </a:prstGeom>
          <a:solidFill>
            <a:srgbClr val="020606">
              <a:alpha val="70000"/>
            </a:srgbClr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1014075" y="263525"/>
            <a:ext cx="845820" cy="728345"/>
          </a:xfrm>
          <a:prstGeom prst="rect">
            <a:avLst/>
          </a:prstGeom>
          <a:solidFill>
            <a:srgbClr val="020606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323850" y="263525"/>
            <a:ext cx="5112385" cy="72009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sz="3600"/>
              <a:t>初始化流程</a:t>
            </a:r>
            <a:endParaRPr lang="zh-CN" sz="3600"/>
          </a:p>
        </p:txBody>
      </p:sp>
      <p:sp>
        <p:nvSpPr>
          <p:cNvPr id="5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323850" y="923290"/>
            <a:ext cx="4003675" cy="508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altLang="en-US" sz="2400"/>
              <a:t>设置客户端密码：</a:t>
            </a:r>
            <a:endParaRPr lang="zh-CN" altLang="en-US" sz="240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" y="1431290"/>
            <a:ext cx="5341620" cy="441198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254250" y="2900045"/>
            <a:ext cx="1718310" cy="309880"/>
          </a:xfrm>
          <a:prstGeom prst="rect">
            <a:avLst/>
          </a:prstGeom>
          <a:noFill/>
          <a:ln w="25400" cmpd="sng">
            <a:solidFill>
              <a:srgbClr val="09FFF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655" y="1431290"/>
            <a:ext cx="5730240" cy="227076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7626350" y="2442845"/>
            <a:ext cx="1152525" cy="14541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9655" y="4210050"/>
            <a:ext cx="2602865" cy="163322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-635" y="-56515"/>
            <a:ext cx="12191365" cy="6913880"/>
          </a:xfrm>
          <a:prstGeom prst="rect">
            <a:avLst/>
          </a:prstGeom>
          <a:solidFill>
            <a:srgbClr val="020606">
              <a:alpha val="70000"/>
            </a:srgbClr>
          </a:solidFill>
          <a:ln>
            <a:solidFill>
              <a:srgbClr val="DCD6CA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1014075" y="263525"/>
            <a:ext cx="845820" cy="728345"/>
          </a:xfrm>
          <a:prstGeom prst="rect">
            <a:avLst/>
          </a:prstGeom>
          <a:solidFill>
            <a:srgbClr val="020606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323850" y="263525"/>
            <a:ext cx="5112385" cy="72009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sz="3600"/>
              <a:t>初始化流程</a:t>
            </a:r>
            <a:endParaRPr lang="zh-CN" sz="3600"/>
          </a:p>
        </p:txBody>
      </p:sp>
      <p:sp>
        <p:nvSpPr>
          <p:cNvPr id="5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323850" y="923290"/>
            <a:ext cx="4003675" cy="508000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gradFill>
                  <a:gsLst>
                    <a:gs pos="0">
                      <a:srgbClr val="09FFFF">
                        <a:lumMod val="5000"/>
                        <a:lumOff val="95000"/>
                      </a:srgbClr>
                    </a:gs>
                    <a:gs pos="74000">
                      <a:srgbClr val="09FFFF">
                        <a:lumMod val="45000"/>
                        <a:lumOff val="55000"/>
                      </a:srgbClr>
                    </a:gs>
                    <a:gs pos="83000">
                      <a:srgbClr val="09FFFF">
                        <a:lumMod val="45000"/>
                        <a:lumOff val="55000"/>
                      </a:srgbClr>
                    </a:gs>
                    <a:gs pos="100000">
                      <a:srgbClr val="09FFFF">
                        <a:lumMod val="30000"/>
                        <a:lumOff val="70000"/>
                      </a:srgbClr>
                    </a:gs>
                  </a:gsLst>
                  <a:lin ang="5400000" scaled="0"/>
                </a:gradFill>
                <a:latin typeface="MiSans Heavy" panose="00000A00000000000000" charset="-122"/>
                <a:ea typeface="MiSans Heavy" panose="00000A00000000000000" charset="-122"/>
                <a:cs typeface="MiSans Heavy" panose="00000A00000000000000" charset="-122"/>
              </a:defRPr>
            </a:lvl1pPr>
          </a:lstStyle>
          <a:p>
            <a:pPr algn="l"/>
            <a:r>
              <a:rPr lang="zh-CN" altLang="en-US" sz="2400"/>
              <a:t>设置客户端密码：</a:t>
            </a:r>
            <a:endParaRPr lang="zh-CN" altLang="en-US" sz="24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" y="1431290"/>
            <a:ext cx="5341620" cy="44196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9040" y="1431290"/>
            <a:ext cx="5334000" cy="44196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ags/tag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</p:tagLst>
</file>

<file path=ppt/tags/tag10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  <p:tag name="KSO_WM_UNIT_CONTENT_GROUP_TYPE" val="contentchip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30"/>
  <p:tag name="KSO_WM_UNIT_TYPE" val="f"/>
  <p:tag name="KSO_WM_UNIT_INDEX" val="1"/>
</p:tagLst>
</file>

<file path=ppt/tags/tag10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3*i*1"/>
  <p:tag name="KSO_WM_UNIT_LAYERLEVEL" val="1"/>
  <p:tag name="KSO_WM_TAG_VERSION" val="3.0"/>
</p:tagLst>
</file>

<file path=ppt/tags/tag10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3*i*2"/>
  <p:tag name="KSO_WM_UNIT_LAYERLEVEL" val="1"/>
  <p:tag name="KSO_WM_TAG_VERSION" val="3.0"/>
  <p:tag name="KSO_WM_UNIT_TYPE" val="i"/>
  <p:tag name="KSO_WM_UNIT_INDEX" val="2"/>
</p:tagLst>
</file>

<file path=ppt/tags/tag10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3*i*3"/>
  <p:tag name="KSO_WM_UNIT_LAYERLEVEL" val="1"/>
  <p:tag name="KSO_WM_TAG_VERSION" val="3.0"/>
  <p:tag name="KSO_WM_UNIT_TYPE" val="i"/>
  <p:tag name="KSO_WM_UNIT_INDEX" val="3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10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3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1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</p:tagLst>
</file>

<file path=ppt/tags/tag11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4*i*2"/>
  <p:tag name="KSO_WM_UNIT_LAYERLEVEL" val="1"/>
  <p:tag name="KSO_WM_TAG_VERSION" val="3.0"/>
  <p:tag name="KSO_WM_UNIT_TYPE" val="i"/>
  <p:tag name="KSO_WM_UNIT_INDEX" val="2"/>
</p:tagLst>
</file>

<file path=ppt/tags/tag11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4*i*3"/>
  <p:tag name="KSO_WM_UNIT_LAYERLEVEL" val="1"/>
  <p:tag name="KSO_WM_TAG_VERSION" val="3.0"/>
  <p:tag name="KSO_WM_UNIT_TYPE" val="i"/>
  <p:tag name="KSO_WM_UNIT_INDEX" val="3"/>
</p:tagLst>
</file>

<file path=ppt/tags/tag11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4*i*4"/>
  <p:tag name="KSO_WM_UNIT_LAYERLEVEL" val="1"/>
  <p:tag name="KSO_WM_TAG_VERSION" val="3.0"/>
  <p:tag name="KSO_WM_UNIT_TYPE" val="i"/>
  <p:tag name="KSO_WM_UNIT_INDEX" val="4"/>
</p:tagLst>
</file>

<file path=ppt/tags/tag11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4*i*5"/>
  <p:tag name="KSO_WM_UNIT_LAYERLEVEL" val="1"/>
  <p:tag name="KSO_WM_TAG_VERSION" val="3.0"/>
  <p:tag name="KSO_WM_UNIT_TYPE" val="i"/>
  <p:tag name="KSO_WM_UNIT_INDEX" val="5"/>
</p:tagLst>
</file>

<file path=ppt/tags/tag119.xml><?xml version="1.0" encoding="utf-8"?>
<p:tagLst xmlns:p="http://schemas.openxmlformats.org/presentationml/2006/main">
  <p:tag name="KSO_WM_UNIT_PRESET_TEXT" val="PART ONE"/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  <p:tag name="KSO_WM_UNIT_CONTENT_GROUP_TYPE" val="contentchip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2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章节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  <p:tag name="KSO_WM_UNIT_CONTENT_GROUP_TYPE" val="contentchip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2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2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1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1_1"/>
  <p:tag name="KSO_WM_UNIT_ISCONTENTSTITLE" val="0"/>
  <p:tag name="KSO_WM_UNIT_ISNUMDGMTITLE" val="0"/>
  <p:tag name="KSO_WM_UNIT_VALUE" val="19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1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1_1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2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2_1"/>
  <p:tag name="KSO_WM_UNIT_ISCONTENTSTITLE" val="0"/>
  <p:tag name="KSO_WM_UNIT_ISNUMDGMTITLE" val="0"/>
  <p:tag name="KSO_WM_UNIT_VALUE" val="19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2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2_1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96"/>
  <p:tag name="KSO_WM_UNIT_TYPE" val="f"/>
  <p:tag name="KSO_WM_UNIT_INDEX" val="1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40"/>
  <p:tag name="KSO_WM_UNIT_TYPE" val="b"/>
  <p:tag name="KSO_WM_UNIT_INDEX" val="1"/>
</p:tagLst>
</file>

<file path=ppt/tags/tag15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1*i*1"/>
  <p:tag name="KSO_WM_UNIT_LAYERLEVEL" val="1"/>
  <p:tag name="KSO_WM_TAG_VERSION" val="3.0"/>
</p:tagLst>
</file>

<file path=ppt/tags/tag15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2"/>
  <p:tag name="KSO_WM_UNIT_LAYERLEVEL" val="1"/>
  <p:tag name="KSO_WM_TAG_VERSION" val="3.0"/>
  <p:tag name="KSO_WM_UNIT_TYPE" val="i"/>
  <p:tag name="KSO_WM_UNIT_INDEX" val="2"/>
</p:tagLst>
</file>

<file path=ppt/tags/tag15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3"/>
  <p:tag name="KSO_WM_UNIT_LAYERLEVEL" val="1"/>
  <p:tag name="KSO_WM_TAG_VERSION" val="3.0"/>
  <p:tag name="KSO_WM_UNIT_TYPE" val="i"/>
  <p:tag name="KSO_WM_UNIT_INDEX" val="3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5"/>
  <p:tag name="KSO_WM_UNIT_LAYERLEVEL" val="1"/>
  <p:tag name="KSO_WM_TAG_VERSION" val="3.0"/>
  <p:tag name="KSO_WM_BEAUTIFY_FLAG" val="#wm#"/>
  <p:tag name="KSO_WM_UNIT_TYPE" val="i"/>
  <p:tag name="KSO_WM_UNIT_INDEX" val="5"/>
</p:tagLst>
</file>

<file path=ppt/tags/tag15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6"/>
  <p:tag name="KSO_WM_UNIT_LAYERLEVEL" val="1"/>
  <p:tag name="KSO_WM_TAG_VERSION" val="3.0"/>
  <p:tag name="KSO_WM_UNIT_TYPE" val="i"/>
  <p:tag name="KSO_WM_UNIT_INDEX" val="6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6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7"/>
  <p:tag name="KSO_WM_UNIT_LAYERLEVEL" val="1"/>
  <p:tag name="KSO_WM_TAG_VERSION" val="3.0"/>
  <p:tag name="KSO_WM_UNIT_TYPE" val="i"/>
  <p:tag name="KSO_WM_UNIT_INDEX" val="7"/>
</p:tagLst>
</file>

<file path=ppt/tags/tag161.xml><?xml version="1.0" encoding="utf-8"?>
<p:tagLst xmlns:p="http://schemas.openxmlformats.org/presentationml/2006/main">
  <p:tag name="KSO_WM_UNIT_ISCONTENTSTITLE" val="0"/>
  <p:tag name="KSO_WM_UNIT_ISNUMDGMTITLE" val="0"/>
  <p:tag name="KSO_WM_UNIT_PRESET_TEXT" val="THANK YOU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  <p:tag name="KSO_WM_UNIT_CONTENT_GROUP_TYPE" val="contentchip"/>
</p:tagLst>
</file>

<file path=ppt/tags/tag162.xml><?xml version="1.0" encoding="utf-8"?>
<p:tagLst xmlns:p="http://schemas.openxmlformats.org/presentationml/2006/main">
  <p:tag name="KSO_WM_UNIT_SUBTYPE" val="b"/>
  <p:tag name="KSO_WM_UNIT_PRESET_TEXT" val="汇报人：稻小壳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11*f*1"/>
  <p:tag name="KSO_WM_UNIT_LAYERLEVEL" val="1"/>
  <p:tag name="KSO_WM_TAG_VERSION" val="3.0"/>
  <p:tag name="KSO_WM_BEAUTIFY_FLAG" val="#wm#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16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0*i*1"/>
  <p:tag name="KSO_WM_UNIT_LAYERLEVEL" val="1"/>
  <p:tag name="KSO_WM_TAG_VERSION" val="3.0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2"/>
  <p:tag name="KSO_WM_UNIT_LAYERLEVEL" val="1"/>
  <p:tag name="KSO_WM_TAG_VERSION" val="3.0"/>
  <p:tag name="KSO_WM_BEAUTIFY_FLAG" val="#wm#"/>
  <p:tag name="KSO_WM_UNIT_CONTENT_GROUP_TYPE" val="titlestyle"/>
  <p:tag name="KSO_WM_UNIT_TYPE" val="i"/>
  <p:tag name="KSO_WM_UNIT_INDEX" val="2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3"/>
  <p:tag name="KSO_WM_UNIT_LAYERLEVEL" val="1"/>
  <p:tag name="KSO_WM_TAG_VERSION" val="3.0"/>
  <p:tag name="KSO_WM_BEAUTIFY_FLAG" val="#wm#"/>
  <p:tag name="KSO_WM_UNIT_CONTENT_GROUP_TYPE" val="titlestyle"/>
  <p:tag name="KSO_WM_UNIT_TYPE" val="i"/>
  <p:tag name="KSO_WM_UNIT_INDEX" val="3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0296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第二级&#10;第三级&#10;第四级&#10;第五级"/>
  <p:tag name="KSO_WM_UNIT_NOCLEAR" val="0"/>
  <p:tag name="KSO_WM_UNIT_TYPE" val="f"/>
  <p:tag name="KSO_WM_UNIT_INDEX" val="1"/>
  <p:tag name="KSO_WM_TEMPLATE_CATEGORY" val="custom"/>
  <p:tag name="KSO_WM_TEMPLATE_INDEX" val="20230296"/>
</p:tagLst>
</file>

<file path=ppt/tags/tag174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296"/>
  <p:tag name="KSO_WM_TEMPLATE_THUMBS_INDEX" val="1、9"/>
</p:tagLst>
</file>

<file path=ppt/tags/tag175.xml><?xml version="1.0" encoding="utf-8"?>
<p:tagLst xmlns:p="http://schemas.openxmlformats.org/presentationml/2006/main">
  <p:tag name="KSO_WM_UNIT_SUBTYPE" val="b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30296_1*f*1"/>
  <p:tag name="KSO_WM_TEMPLATE_CATEGORY" val="custom"/>
  <p:tag name="KSO_WM_TEMPLATE_INDEX" val="20230296"/>
  <p:tag name="KSO_WM_UNIT_LAYERLEVEL" val="1"/>
  <p:tag name="KSO_WM_TAG_VERSION" val="3.0"/>
  <p:tag name="KSO_WM_BEAUTIFY_FLAG" val="#wm#"/>
</p:tagLst>
</file>

<file path=ppt/tags/tag17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296_1*a*1"/>
  <p:tag name="KSO_WM_TEMPLATE_CATEGORY" val="custom"/>
  <p:tag name="KSO_WM_TEMPLATE_INDEX" val="20230296"/>
  <p:tag name="KSO_WM_UNIT_LAYERLEVEL" val="1"/>
  <p:tag name="KSO_WM_TAG_VERSION" val="3.0"/>
  <p:tag name="KSO_WM_BEAUTIFY_FLAG" val="#wm#"/>
  <p:tag name="KSO_WM_UNIT_CONTENT_GROUP_TYPE" val="contentchip"/>
  <p:tag name="KSO_WM_UNIT_PRESET_TEXT" val="单击添加文档标题"/>
  <p:tag name="KSO_WM_UNIT_TEXT_TYPE" val="1"/>
</p:tagLst>
</file>

<file path=ppt/tags/tag177.xml><?xml version="1.0" encoding="utf-8"?>
<p:tagLst xmlns:p="http://schemas.openxmlformats.org/presentationml/2006/main">
  <p:tag name="KSO_WM_SLIDE_ID" val="custom20230296_1"/>
  <p:tag name="KSO_WM_TEMPLATE_SUBCATEGORY" val="29"/>
  <p:tag name="KSO_WM_TEMPLATE_MASTER_TYPE" val="0"/>
  <p:tag name="KSO_WM_TEMPLATE_COLOR_TYPE" val="0"/>
  <p:tag name="KSO_WM_SLIDE_TYPE" val="title"/>
  <p:tag name="KSO_WM_SLIDE_SUBTYPE" val="pureTxt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0296"/>
  <p:tag name="KSO_WM_SLIDE_LAYOUT" val="a_b_f"/>
  <p:tag name="KSO_WM_SLIDE_LAYOUT_CNT" val="1_1_1"/>
  <p:tag name="KSO_WM_TEMPLATE_THUMBS_INDEX" val="1、9"/>
  <p:tag name="KSO_WM_SLIDE_CONTENT_AREA" val="{&quot;left&quot;:&quot;140.25&quot;,&quot;top&quot;:&quot;121.15&quot;,&quot;width&quot;:&quot;679.5&quot;,&quot;height&quot;:&quot;208.75&quot;}"/>
  <p:tag name="KSO_WM_SLIDE_THEME_ID" val="3303201"/>
  <p:tag name="KSO_WM_SLIDE_THEME_NAME" val="科技风蓝色渐变职场办公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30"/>
  <p:tag name="KSO_WM_UNIT_TYPE" val="f"/>
  <p:tag name="KSO_WM_UNIT_INDEX" val="1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81.xml><?xml version="1.0" encoding="utf-8"?>
<p:tagLst xmlns:p="http://schemas.openxmlformats.org/presentationml/2006/main">
  <p:tag name="KSO_WM_SLIDE_ID" val="custom20230296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0296"/>
  <p:tag name="KSO_WM_SLIDE_LAYOUT" val="a_e"/>
  <p:tag name="KSO_WM_SLIDE_LAYOUT_CNT" val="1_1"/>
  <p:tag name="KSO_WM_SLIDE_TYPE" val="sectionTitle"/>
  <p:tag name="KSO_WM_SLIDE_SUBTYPE" val="pureTxt"/>
  <p:tag name="KSO_WM_SLIDE_CONTENT_AREA" val="{&quot;left&quot;:&quot;172.55&quot;,&quot;top&quot;:&quot;71.7&quot;,&quot;width&quot;:&quot;610.65&quot;,&quot;height&quot;:&quot;313.05&quot;}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83.xml><?xml version="1.0" encoding="utf-8"?>
<p:tagLst xmlns:p="http://schemas.openxmlformats.org/presentationml/2006/main">
  <p:tag name="KSO_WM_SLIDE_ID" val="custom20230296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0296"/>
  <p:tag name="KSO_WM_SLIDE_LAYOUT" val="a_e"/>
  <p:tag name="KSO_WM_SLIDE_LAYOUT_CNT" val="1_1"/>
  <p:tag name="KSO_WM_SLIDE_TYPE" val="sectionTitle"/>
  <p:tag name="KSO_WM_SLIDE_SUBTYPE" val="pureTxt"/>
  <p:tag name="KSO_WM_SLIDE_CONTENT_AREA" val="{&quot;left&quot;:&quot;172.55&quot;,&quot;top&quot;:&quot;71.7&quot;,&quot;width&quot;:&quot;610.65&quot;,&quot;height&quot;:&quot;313.05&quot;}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85.xml><?xml version="1.0" encoding="utf-8"?>
<p:tagLst xmlns:p="http://schemas.openxmlformats.org/presentationml/2006/main">
  <p:tag name="KSO_WM_BEAUTIFY_FLAG" val="#wm#"/>
  <p:tag name="KSO_WM_TEMPLATE_CATEGORY" val="custom"/>
  <p:tag name="KSO_WM_TEMPLATE_INDEX" val="20230296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89.xml><?xml version="1.0" encoding="utf-8"?>
<p:tagLst xmlns:p="http://schemas.openxmlformats.org/presentationml/2006/main">
  <p:tag name="KSO_WM_SLIDE_ID" val="custom20230296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0296"/>
  <p:tag name="KSO_WM_SLIDE_LAYOUT" val="a_e"/>
  <p:tag name="KSO_WM_SLIDE_LAYOUT_CNT" val="1_1"/>
  <p:tag name="KSO_WM_SLIDE_TYPE" val="sectionTitle"/>
  <p:tag name="KSO_WM_SLIDE_SUBTYPE" val="pureTxt"/>
  <p:tag name="KSO_WM_SLIDE_CONTENT_AREA" val="{&quot;left&quot;:&quot;172.55&quot;,&quot;top&quot;:&quot;71.7&quot;,&quot;width&quot;:&quot;610.65&quot;,&quot;height&quot;:&quot;313.05&quot;}"/>
</p:tagLst>
</file>

<file path=ppt/tags/tag1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3*i*1"/>
  <p:tag name="KSO_WM_UNIT_LAYERLEVEL" val="1"/>
  <p:tag name="KSO_WM_TAG_VERSION" val="3.0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92.xml><?xml version="1.0" encoding="utf-8"?>
<p:tagLst xmlns:p="http://schemas.openxmlformats.org/presentationml/2006/main">
  <p:tag name="KSO_WM_SLIDE_ID" val="custom20230296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0296"/>
  <p:tag name="KSO_WM_SLIDE_LAYOUT" val="a_e"/>
  <p:tag name="KSO_WM_SLIDE_LAYOUT_CNT" val="1_1"/>
  <p:tag name="KSO_WM_SLIDE_TYPE" val="sectionTitle"/>
  <p:tag name="KSO_WM_SLIDE_SUBTYPE" val="pureTxt"/>
  <p:tag name="KSO_WM_SLIDE_CONTENT_AREA" val="{&quot;left&quot;:&quot;172.55&quot;,&quot;top&quot;:&quot;71.7&quot;,&quot;width&quot;:&quot;610.65&quot;,&quot;height&quot;:&quot;313.05&quot;}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95.xml><?xml version="1.0" encoding="utf-8"?>
<p:tagLst xmlns:p="http://schemas.openxmlformats.org/presentationml/2006/main">
  <p:tag name="KSO_WM_SLIDE_ID" val="custom20230296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0296"/>
  <p:tag name="KSO_WM_SLIDE_LAYOUT" val="a_e"/>
  <p:tag name="KSO_WM_SLIDE_LAYOUT_CNT" val="1_1"/>
  <p:tag name="KSO_WM_SLIDE_TYPE" val="sectionTitle"/>
  <p:tag name="KSO_WM_SLIDE_SUBTYPE" val="pureTxt"/>
  <p:tag name="KSO_WM_SLIDE_CONTENT_AREA" val="{&quot;left&quot;:&quot;172.55&quot;,&quot;top&quot;:&quot;71.7&quot;,&quot;width&quot;:&quot;610.65&quot;,&quot;height&quot;:&quot;313.05&quot;}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98.xml><?xml version="1.0" encoding="utf-8"?>
<p:tagLst xmlns:p="http://schemas.openxmlformats.org/presentationml/2006/main">
  <p:tag name="KSO_WM_SLIDE_ID" val="custom20230296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0296"/>
  <p:tag name="KSO_WM_SLIDE_LAYOUT" val="a_e"/>
  <p:tag name="KSO_WM_SLIDE_LAYOUT_CNT" val="1_1"/>
  <p:tag name="KSO_WM_SLIDE_TYPE" val="sectionTitle"/>
  <p:tag name="KSO_WM_SLIDE_SUBTYPE" val="pureTxt"/>
  <p:tag name="KSO_WM_SLIDE_CONTENT_AREA" val="{&quot;left&quot;:&quot;172.55&quot;,&quot;top&quot;:&quot;71.7&quot;,&quot;width&quot;:&quot;610.65&quot;,&quot;height&quot;:&quot;313.05&quot;}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2"/>
  <p:tag name="KSO_WM_UNIT_LAYERLEVEL" val="1"/>
  <p:tag name="KSO_WM_TAG_VERSION" val="3.0"/>
  <p:tag name="KSO_WM_UNIT_TYPE" val="i"/>
  <p:tag name="KSO_WM_UNIT_INDEX" val="2"/>
</p:tagLst>
</file>

<file path=ppt/tags/tag2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3*i*2"/>
  <p:tag name="KSO_WM_UNIT_LAYERLEVEL" val="1"/>
  <p:tag name="KSO_WM_TAG_VERSION" val="3.0"/>
  <p:tag name="KSO_WM_UNIT_TYPE" val="i"/>
  <p:tag name="KSO_WM_UNIT_INDEX" val="2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01.xml><?xml version="1.0" encoding="utf-8"?>
<p:tagLst xmlns:p="http://schemas.openxmlformats.org/presentationml/2006/main">
  <p:tag name="KSO_WM_SLIDE_ID" val="custom20230296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0296"/>
  <p:tag name="KSO_WM_SLIDE_LAYOUT" val="a_e"/>
  <p:tag name="KSO_WM_SLIDE_LAYOUT_CNT" val="1_1"/>
  <p:tag name="KSO_WM_SLIDE_TYPE" val="sectionTitle"/>
  <p:tag name="KSO_WM_SLIDE_SUBTYPE" val="pureTxt"/>
  <p:tag name="KSO_WM_SLIDE_CONTENT_AREA" val="{&quot;left&quot;:&quot;172.55&quot;,&quot;top&quot;:&quot;71.7&quot;,&quot;width&quot;:&quot;610.65&quot;,&quot;height&quot;:&quot;313.05&quot;}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03.xml><?xml version="1.0" encoding="utf-8"?>
<p:tagLst xmlns:p="http://schemas.openxmlformats.org/presentationml/2006/main">
  <p:tag name="KSO_WM_SLIDE_ID" val="custom20230296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0296"/>
  <p:tag name="KSO_WM_SLIDE_LAYOUT" val="a_e"/>
  <p:tag name="KSO_WM_SLIDE_LAYOUT_CNT" val="1_1"/>
  <p:tag name="KSO_WM_SLIDE_TYPE" val="sectionTitle"/>
  <p:tag name="KSO_WM_SLIDE_SUBTYPE" val="pureTxt"/>
  <p:tag name="KSO_WM_SLIDE_CONTENT_AREA" val="{&quot;left&quot;:&quot;172.55&quot;,&quot;top&quot;:&quot;71.7&quot;,&quot;width&quot;:&quot;610.65&quot;,&quot;height&quot;:&quot;313.05&quot;}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07.xml><?xml version="1.0" encoding="utf-8"?>
<p:tagLst xmlns:p="http://schemas.openxmlformats.org/presentationml/2006/main">
  <p:tag name="KSO_WM_SLIDE_ID" val="custom20230296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0296"/>
  <p:tag name="KSO_WM_SLIDE_LAYOUT" val="a_e"/>
  <p:tag name="KSO_WM_SLIDE_LAYOUT_CNT" val="1_1"/>
  <p:tag name="KSO_WM_SLIDE_TYPE" val="sectionTitle"/>
  <p:tag name="KSO_WM_SLIDE_SUBTYPE" val="pureTxt"/>
  <p:tag name="KSO_WM_SLIDE_CONTENT_AREA" val="{&quot;left&quot;:&quot;172.55&quot;,&quot;top&quot;:&quot;71.7&quot;,&quot;width&quot;:&quot;610.65&quot;,&quot;height&quot;:&quot;313.05&quot;}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3*i*3"/>
  <p:tag name="KSO_WM_UNIT_LAYERLEVEL" val="1"/>
  <p:tag name="KSO_WM_TAG_VERSION" val="3.0"/>
  <p:tag name="KSO_WM_UNIT_TYPE" val="i"/>
  <p:tag name="KSO_WM_UNIT_INDEX" val="3"/>
</p:tagLst>
</file>

<file path=ppt/tags/tag2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13.xml><?xml version="1.0" encoding="utf-8"?>
<p:tagLst xmlns:p="http://schemas.openxmlformats.org/presentationml/2006/main">
  <p:tag name="KSO_WM_SLIDE_ID" val="custom20230296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0296"/>
  <p:tag name="KSO_WM_SLIDE_LAYOUT" val="a_e"/>
  <p:tag name="KSO_WM_SLIDE_LAYOUT_CNT" val="1_1"/>
  <p:tag name="KSO_WM_SLIDE_TYPE" val="sectionTitle"/>
  <p:tag name="KSO_WM_SLIDE_SUBTYPE" val="pureTxt"/>
  <p:tag name="KSO_WM_SLIDE_CONTENT_AREA" val="{&quot;left&quot;:&quot;172.55&quot;,&quot;top&quot;:&quot;71.7&quot;,&quot;width&quot;:&quot;610.65&quot;,&quot;height&quot;:&quot;313.05&quot;}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16.xml><?xml version="1.0" encoding="utf-8"?>
<p:tagLst xmlns:p="http://schemas.openxmlformats.org/presentationml/2006/main">
  <p:tag name="KSO_WM_SLIDE_ID" val="custom20230296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0296"/>
  <p:tag name="KSO_WM_SLIDE_LAYOUT" val="a_e"/>
  <p:tag name="KSO_WM_SLIDE_LAYOUT_CNT" val="1_1"/>
  <p:tag name="KSO_WM_SLIDE_TYPE" val="sectionTitle"/>
  <p:tag name="KSO_WM_SLIDE_SUBTYPE" val="pureTxt"/>
  <p:tag name="KSO_WM_SLIDE_CONTENT_AREA" val="{&quot;left&quot;:&quot;172.55&quot;,&quot;top&quot;:&quot;71.7&quot;,&quot;width&quot;:&quot;610.65&quot;,&quot;height&quot;:&quot;313.05&quot;}"/>
</p:tagLst>
</file>

<file path=ppt/tags/tag2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19.xml><?xml version="1.0" encoding="utf-8"?>
<p:tagLst xmlns:p="http://schemas.openxmlformats.org/presentationml/2006/main">
  <p:tag name="KSO_WM_SLIDE_ID" val="custom20230296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0296"/>
  <p:tag name="KSO_WM_SLIDE_LAYOUT" val="a_e"/>
  <p:tag name="KSO_WM_SLIDE_LAYOUT_CNT" val="1_1"/>
  <p:tag name="KSO_WM_SLIDE_TYPE" val="sectionTitle"/>
  <p:tag name="KSO_WM_SLIDE_SUBTYPE" val="pureTxt"/>
  <p:tag name="KSO_WM_SLIDE_CONTENT_AREA" val="{&quot;left&quot;:&quot;172.55&quot;,&quot;top&quot;:&quot;71.7&quot;,&quot;width&quot;:&quot;610.65&quot;,&quot;height&quot;:&quot;313.05&quot;}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2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22.xml><?xml version="1.0" encoding="utf-8"?>
<p:tagLst xmlns:p="http://schemas.openxmlformats.org/presentationml/2006/main">
  <p:tag name="KSO_WM_SLIDE_ID" val="custom20230296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0296"/>
  <p:tag name="KSO_WM_SLIDE_LAYOUT" val="a_e"/>
  <p:tag name="KSO_WM_SLIDE_LAYOUT_CNT" val="1_1"/>
  <p:tag name="KSO_WM_SLIDE_TYPE" val="sectionTitle"/>
  <p:tag name="KSO_WM_SLIDE_SUBTYPE" val="pureTxt"/>
  <p:tag name="KSO_WM_SLIDE_CONTENT_AREA" val="{&quot;left&quot;:&quot;172.55&quot;,&quot;top&quot;:&quot;71.7&quot;,&quot;width&quot;:&quot;610.65&quot;,&quot;height&quot;:&quot;313.05&quot;}"/>
</p:tagLst>
</file>

<file path=ppt/tags/tag2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25.xml><?xml version="1.0" encoding="utf-8"?>
<p:tagLst xmlns:p="http://schemas.openxmlformats.org/presentationml/2006/main">
  <p:tag name="KSO_WM_SLIDE_ID" val="custom20230296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0296"/>
  <p:tag name="KSO_WM_SLIDE_LAYOUT" val="a_e"/>
  <p:tag name="KSO_WM_SLIDE_LAYOUT_CNT" val="1_1"/>
  <p:tag name="KSO_WM_SLIDE_TYPE" val="sectionTitle"/>
  <p:tag name="KSO_WM_SLIDE_SUBTYPE" val="pureTxt"/>
  <p:tag name="KSO_WM_SLIDE_CONTENT_AREA" val="{&quot;left&quot;:&quot;172.55&quot;,&quot;top&quot;:&quot;71.7&quot;,&quot;width&quot;:&quot;610.65&quot;,&quot;height&quot;:&quot;313.05&quot;}"/>
</p:tagLst>
</file>

<file path=ppt/tags/tag2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28.xml><?xml version="1.0" encoding="utf-8"?>
<p:tagLst xmlns:p="http://schemas.openxmlformats.org/presentationml/2006/main">
  <p:tag name="KSO_WM_SLIDE_ID" val="custom20230296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0296"/>
  <p:tag name="KSO_WM_SLIDE_LAYOUT" val="a_e"/>
  <p:tag name="KSO_WM_SLIDE_LAYOUT_CNT" val="1_1"/>
  <p:tag name="KSO_WM_SLIDE_TYPE" val="sectionTitle"/>
  <p:tag name="KSO_WM_SLIDE_SUBTYPE" val="pureTxt"/>
  <p:tag name="KSO_WM_SLIDE_CONTENT_AREA" val="{&quot;left&quot;:&quot;172.55&quot;,&quot;top&quot;:&quot;71.7&quot;,&quot;width&quot;:&quot;610.65&quot;,&quot;height&quot;:&quot;313.05&quot;}"/>
</p:tagLst>
</file>

<file path=ppt/tags/tag2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3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3.0"/>
  <p:tag name="KSO_WM_BEAUTIFY_FLAG" val="#wm#"/>
</p:tagLst>
</file>

<file path=ppt/tags/tag2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32.xml><?xml version="1.0" encoding="utf-8"?>
<p:tagLst xmlns:p="http://schemas.openxmlformats.org/presentationml/2006/main">
  <p:tag name="KSO_WM_SLIDE_ID" val="custom20230296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0296"/>
  <p:tag name="KSO_WM_SLIDE_LAYOUT" val="a_e"/>
  <p:tag name="KSO_WM_SLIDE_LAYOUT_CNT" val="1_1"/>
  <p:tag name="KSO_WM_SLIDE_TYPE" val="sectionTitle"/>
  <p:tag name="KSO_WM_SLIDE_SUBTYPE" val="pureTxt"/>
  <p:tag name="KSO_WM_SLIDE_CONTENT_AREA" val="{&quot;left&quot;:&quot;172.55&quot;,&quot;top&quot;:&quot;71.7&quot;,&quot;width&quot;:&quot;610.65&quot;,&quot;height&quot;:&quot;313.05&quot;}"/>
</p:tagLst>
</file>

<file path=ppt/tags/tag2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34.xml><?xml version="1.0" encoding="utf-8"?>
<p:tagLst xmlns:p="http://schemas.openxmlformats.org/presentationml/2006/main">
  <p:tag name="KSO_WM_SLIDE_ID" val="custom20230296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0296"/>
  <p:tag name="KSO_WM_SLIDE_LAYOUT" val="a_e"/>
  <p:tag name="KSO_WM_SLIDE_LAYOUT_CNT" val="1_1"/>
  <p:tag name="KSO_WM_SLIDE_TYPE" val="sectionTitle"/>
  <p:tag name="KSO_WM_SLIDE_SUBTYPE" val="pureTxt"/>
  <p:tag name="KSO_WM_SLIDE_CONTENT_AREA" val="{&quot;left&quot;:&quot;172.55&quot;,&quot;top&quot;:&quot;71.7&quot;,&quot;width&quot;:&quot;610.65&quot;,&quot;height&quot;:&quot;313.05&quot;}"/>
</p:tagLst>
</file>

<file path=ppt/tags/tag2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36.xml><?xml version="1.0" encoding="utf-8"?>
<p:tagLst xmlns:p="http://schemas.openxmlformats.org/presentationml/2006/main">
  <p:tag name="KSO_WM_SLIDE_ID" val="custom20230296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0296"/>
  <p:tag name="KSO_WM_SLIDE_LAYOUT" val="a_e"/>
  <p:tag name="KSO_WM_SLIDE_LAYOUT_CNT" val="1_1"/>
  <p:tag name="KSO_WM_SLIDE_TYPE" val="sectionTitle"/>
  <p:tag name="KSO_WM_SLIDE_SUBTYPE" val="pureTxt"/>
  <p:tag name="KSO_WM_SLIDE_CONTENT_AREA" val="{&quot;left&quot;:&quot;172.55&quot;,&quot;top&quot;:&quot;71.7&quot;,&quot;width&quot;:&quot;610.65&quot;,&quot;height&quot;:&quot;313.05&quot;}"/>
</p:tagLst>
</file>

<file path=ppt/tags/tag2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38.xml><?xml version="1.0" encoding="utf-8"?>
<p:tagLst xmlns:p="http://schemas.openxmlformats.org/presentationml/2006/main">
  <p:tag name="KSO_WM_SLIDE_ID" val="custom20230296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0296"/>
  <p:tag name="KSO_WM_SLIDE_LAYOUT" val="a_e"/>
  <p:tag name="KSO_WM_SLIDE_LAYOUT_CNT" val="1_1"/>
  <p:tag name="KSO_WM_SLIDE_TYPE" val="sectionTitle"/>
  <p:tag name="KSO_WM_SLIDE_SUBTYPE" val="pureTxt"/>
  <p:tag name="KSO_WM_SLIDE_CONTENT_AREA" val="{&quot;left&quot;:&quot;172.55&quot;,&quot;top&quot;:&quot;71.7&quot;,&quot;width&quot;:&quot;610.65&quot;,&quot;height&quot;:&quot;313.05&quot;}"/>
</p:tagLst>
</file>

<file path=ppt/tags/tag2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40.xml><?xml version="1.0" encoding="utf-8"?>
<p:tagLst xmlns:p="http://schemas.openxmlformats.org/presentationml/2006/main">
  <p:tag name="KSO_WM_SLIDE_ID" val="custom20230296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0296"/>
  <p:tag name="KSO_WM_SLIDE_LAYOUT" val="a_e"/>
  <p:tag name="KSO_WM_SLIDE_LAYOUT_CNT" val="1_1"/>
  <p:tag name="KSO_WM_SLIDE_TYPE" val="sectionTitle"/>
  <p:tag name="KSO_WM_SLIDE_SUBTYPE" val="pureTxt"/>
  <p:tag name="KSO_WM_SLIDE_CONTENT_AREA" val="{&quot;left&quot;:&quot;172.55&quot;,&quot;top&quot;:&quot;71.7&quot;,&quot;width&quot;:&quot;610.65&quot;,&quot;height&quot;:&quot;313.05&quot;}"/>
</p:tagLst>
</file>

<file path=ppt/tags/tag2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43.xml><?xml version="1.0" encoding="utf-8"?>
<p:tagLst xmlns:p="http://schemas.openxmlformats.org/presentationml/2006/main">
  <p:tag name="KSO_WM_SLIDE_ID" val="custom20230296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0296"/>
  <p:tag name="KSO_WM_SLIDE_LAYOUT" val="a_e"/>
  <p:tag name="KSO_WM_SLIDE_LAYOUT_CNT" val="1_1"/>
  <p:tag name="KSO_WM_SLIDE_TYPE" val="sectionTitle"/>
  <p:tag name="KSO_WM_SLIDE_SUBTYPE" val="pureTxt"/>
  <p:tag name="KSO_WM_SLIDE_CONTENT_AREA" val="{&quot;left&quot;:&quot;172.55&quot;,&quot;top&quot;:&quot;71.7&quot;,&quot;width&quot;:&quot;610.65&quot;,&quot;height&quot;:&quot;313.05&quot;}"/>
</p:tagLst>
</file>

<file path=ppt/tags/tag2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47.xml><?xml version="1.0" encoding="utf-8"?>
<p:tagLst xmlns:p="http://schemas.openxmlformats.org/presentationml/2006/main">
  <p:tag name="KSO_WM_SLIDE_ID" val="custom20230296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0296"/>
  <p:tag name="KSO_WM_SLIDE_LAYOUT" val="a_e"/>
  <p:tag name="KSO_WM_SLIDE_LAYOUT_CNT" val="1_1"/>
  <p:tag name="KSO_WM_SLIDE_TYPE" val="sectionTitle"/>
  <p:tag name="KSO_WM_SLIDE_SUBTYPE" val="pureTxt"/>
  <p:tag name="KSO_WM_SLIDE_CONTENT_AREA" val="{&quot;left&quot;:&quot;172.55&quot;,&quot;top&quot;:&quot;71.7&quot;,&quot;width&quot;:&quot;610.65&quot;,&quot;height&quot;:&quot;313.05&quot;}"/>
</p:tagLst>
</file>

<file path=ppt/tags/tag2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50.xml><?xml version="1.0" encoding="utf-8"?>
<p:tagLst xmlns:p="http://schemas.openxmlformats.org/presentationml/2006/main">
  <p:tag name="KSO_WM_SLIDE_ID" val="custom20230296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0296"/>
  <p:tag name="KSO_WM_SLIDE_LAYOUT" val="a_e"/>
  <p:tag name="KSO_WM_SLIDE_LAYOUT_CNT" val="1_1"/>
  <p:tag name="KSO_WM_SLIDE_TYPE" val="sectionTitle"/>
  <p:tag name="KSO_WM_SLIDE_SUBTYPE" val="pureTxt"/>
  <p:tag name="KSO_WM_SLIDE_CONTENT_AREA" val="{&quot;left&quot;:&quot;172.55&quot;,&quot;top&quot;:&quot;71.7&quot;,&quot;width&quot;:&quot;610.65&quot;,&quot;height&quot;:&quot;313.05&quot;}"/>
</p:tagLst>
</file>

<file path=ppt/tags/tag25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296_9*a*1"/>
  <p:tag name="KSO_WM_TEMPLATE_CATEGORY" val="custom"/>
  <p:tag name="KSO_WM_TEMPLATE_INDEX" val="20230296"/>
  <p:tag name="KSO_WM_UNIT_LAYERLEVEL" val="1"/>
  <p:tag name="KSO_WM_TAG_VERSION" val="3.0"/>
  <p:tag name="KSO_WM_BEAUTIFY_FLAG" val="#wm#"/>
  <p:tag name="KSO_WM_UNIT_CONTENT_GROUP_TYPE" val="contentchip"/>
</p:tagLst>
</file>

<file path=ppt/tags/tag252.xml><?xml version="1.0" encoding="utf-8"?>
<p:tagLst xmlns:p="http://schemas.openxmlformats.org/presentationml/2006/main">
  <p:tag name="KSO_WM_UNIT_SUBTYPE" val="b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30296_9*f*1"/>
  <p:tag name="KSO_WM_TEMPLATE_CATEGORY" val="custom"/>
  <p:tag name="KSO_WM_TEMPLATE_INDEX" val="20230296"/>
  <p:tag name="KSO_WM_UNIT_LAYERLEVEL" val="1"/>
  <p:tag name="KSO_WM_TAG_VERSION" val="3.0"/>
  <p:tag name="KSO_WM_BEAUTIFY_FLAG" val="#wm#"/>
</p:tagLst>
</file>

<file path=ppt/tags/tag253.xml><?xml version="1.0" encoding="utf-8"?>
<p:tagLst xmlns:p="http://schemas.openxmlformats.org/presentationml/2006/main">
  <p:tag name="KSO_WM_SLIDE_ID" val="custom20230296_9"/>
  <p:tag name="KSO_WM_TEMPLATE_SUBCATEGORY" val="29"/>
  <p:tag name="KSO_WM_TEMPLATE_MASTER_TYPE" val="0"/>
  <p:tag name="KSO_WM_TEMPLATE_COLOR_TYPE" val="0"/>
  <p:tag name="KSO_WM_SLIDE_ITEM_CNT" val="0"/>
  <p:tag name="KSO_WM_SLIDE_INDEX" val="9"/>
  <p:tag name="KSO_WM_TAG_VERSION" val="3.0"/>
  <p:tag name="KSO_WM_BEAUTIFY_FLAG" val="#wm#"/>
  <p:tag name="KSO_WM_TEMPLATE_CATEGORY" val="custom"/>
  <p:tag name="KSO_WM_TEMPLATE_INDEX" val="20230296"/>
  <p:tag name="KSO_WM_SLIDE_LAYOUT" val="a_f"/>
  <p:tag name="KSO_WM_SLIDE_LAYOUT_CNT" val="1_1"/>
  <p:tag name="KSO_WM_SLIDE_TYPE" val="endPage"/>
  <p:tag name="KSO_WM_SLIDE_SUBTYPE" val="pureTxt"/>
  <p:tag name="KSO_WM_SLIDE_CONTENT_AREA" val="{&quot;left&quot;:&quot;140.25&quot;,&quot;top&quot;:&quot;121.15&quot;,&quot;width&quot;:&quot;679.5&quot;,&quot;height&quot;:&quot;208.75&quot;}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</p:tagLst>
</file>

<file path=ppt/tags/tag2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4*i*2"/>
  <p:tag name="KSO_WM_UNIT_LAYERLEVEL" val="1"/>
  <p:tag name="KSO_WM_TAG_VERSION" val="3.0"/>
  <p:tag name="KSO_WM_UNIT_TYPE" val="i"/>
  <p:tag name="KSO_WM_UNIT_INDEX" val="2"/>
</p:tagLst>
</file>

<file path=ppt/tags/tag2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4*i*3"/>
  <p:tag name="KSO_WM_UNIT_LAYERLEVEL" val="1"/>
  <p:tag name="KSO_WM_TAG_VERSION" val="3.0"/>
  <p:tag name="KSO_WM_UNIT_TYPE" val="i"/>
  <p:tag name="KSO_WM_UNIT_INDEX" val="3"/>
</p:tagLst>
</file>

<file path=ppt/tags/tag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3"/>
  <p:tag name="KSO_WM_UNIT_LAYERLEVEL" val="1"/>
  <p:tag name="KSO_WM_TAG_VERSION" val="3.0"/>
  <p:tag name="KSO_WM_UNIT_TYPE" val="i"/>
  <p:tag name="KSO_WM_UNIT_INDEX" val="3"/>
</p:tagLst>
</file>

<file path=ppt/tags/tag3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4*i*4"/>
  <p:tag name="KSO_WM_UNIT_LAYERLEVEL" val="1"/>
  <p:tag name="KSO_WM_TAG_VERSION" val="3.0"/>
  <p:tag name="KSO_WM_UNIT_TYPE" val="i"/>
  <p:tag name="KSO_WM_UNIT_INDEX" val="4"/>
</p:tagLst>
</file>

<file path=ppt/tags/tag3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4*i*5"/>
  <p:tag name="KSO_WM_UNIT_LAYERLEVEL" val="1"/>
  <p:tag name="KSO_WM_TAG_VERSION" val="3.0"/>
  <p:tag name="KSO_WM_UNIT_TYPE" val="i"/>
  <p:tag name="KSO_WM_UNIT_INDEX" val="5"/>
</p:tagLst>
</file>

<file path=ppt/tags/tag32.xml><?xml version="1.0" encoding="utf-8"?>
<p:tagLst xmlns:p="http://schemas.openxmlformats.org/presentationml/2006/main">
  <p:tag name="KSO_WM_UNIT_PRESET_TEXT" val="PART ONE"/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  <p:tag name="KSO_WM_UNIT_CONTENT_GROUP_TYPE" val="contentchip"/>
</p:tagLst>
</file>

<file path=ppt/tags/tag33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章节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  <p:tag name="KSO_WM_UNIT_CONTENT_GROUP_TYPE" val="contentchip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*i*4"/>
  <p:tag name="KSO_WM_UNIT_LAYERLEVEL" val="1"/>
  <p:tag name="KSO_WM_TAG_VERSION" val="3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2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2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1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1_1"/>
  <p:tag name="KSO_WM_UNIT_ISCONTENTSTITLE" val="0"/>
  <p:tag name="KSO_WM_UNIT_ISNUMDGMTITLE" val="0"/>
  <p:tag name="KSO_WM_UNIT_VALUE" val="19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1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1_1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2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2_1"/>
  <p:tag name="KSO_WM_UNIT_ISCONTENTSTITLE" val="0"/>
  <p:tag name="KSO_WM_UNIT_ISNUMDGMTITLE" val="0"/>
  <p:tag name="KSO_WM_UNIT_VALUE" val="19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*i*5"/>
  <p:tag name="KSO_WM_UNIT_LAYERLEVEL" val="1"/>
  <p:tag name="KSO_WM_TAG_VERSION" val="3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2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2_1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1*i*6"/>
  <p:tag name="KSO_WM_UNIT_LAYERLEVEL" val="1"/>
  <p:tag name="KSO_WM_TAG_VERSION" val="3.0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96"/>
  <p:tag name="KSO_WM_UNIT_TYPE" val="f"/>
  <p:tag name="KSO_WM_UNIT_INDEX" val="1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40"/>
  <p:tag name="KSO_WM_UNIT_TYPE" val="b"/>
  <p:tag name="KSO_WM_UNIT_INDEX" val="1"/>
</p:tagLst>
</file>

<file path=ppt/tags/tag6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1*i*1"/>
  <p:tag name="KSO_WM_UNIT_LAYERLEVEL" val="1"/>
  <p:tag name="KSO_WM_TAG_VERSION" val="3.0"/>
</p:tagLst>
</file>

<file path=ppt/tags/tag6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2"/>
  <p:tag name="KSO_WM_UNIT_LAYERLEVEL" val="1"/>
  <p:tag name="KSO_WM_TAG_VERSION" val="3.0"/>
  <p:tag name="KSO_WM_UNIT_TYPE" val="i"/>
  <p:tag name="KSO_WM_UNIT_INDEX" val="2"/>
</p:tagLst>
</file>

<file path=ppt/tags/tag6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3"/>
  <p:tag name="KSO_WM_UNIT_LAYERLEVEL" val="1"/>
  <p:tag name="KSO_WM_TAG_VERSION" val="3.0"/>
  <p:tag name="KSO_WM_UNIT_TYPE" val="i"/>
  <p:tag name="KSO_WM_UNIT_INDEX" val="3"/>
</p:tagLst>
</file>

<file path=ppt/tags/tag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_1*i*7"/>
  <p:tag name="KSO_WM_UNIT_LAYERLEVEL" val="1"/>
  <p:tag name="KSO_WM_TAG_VERSION" val="3.0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5"/>
  <p:tag name="KSO_WM_UNIT_LAYERLEVEL" val="1"/>
  <p:tag name="KSO_WM_TAG_VERSION" val="3.0"/>
  <p:tag name="KSO_WM_BEAUTIFY_FLAG" val="#wm#"/>
  <p:tag name="KSO_WM_UNIT_TYPE" val="i"/>
  <p:tag name="KSO_WM_UNIT_INDEX" val="5"/>
</p:tagLst>
</file>

<file path=ppt/tags/tag7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6"/>
  <p:tag name="KSO_WM_UNIT_LAYERLEVEL" val="1"/>
  <p:tag name="KSO_WM_TAG_VERSION" val="3.0"/>
  <p:tag name="KSO_WM_UNIT_TYPE" val="i"/>
  <p:tag name="KSO_WM_UNIT_INDEX" val="6"/>
</p:tagLst>
</file>

<file path=ppt/tags/tag7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7"/>
  <p:tag name="KSO_WM_UNIT_LAYERLEVEL" val="1"/>
  <p:tag name="KSO_WM_TAG_VERSION" val="3.0"/>
  <p:tag name="KSO_WM_UNIT_TYPE" val="i"/>
  <p:tag name="KSO_WM_UNIT_INDEX" val="7"/>
</p:tagLst>
</file>

<file path=ppt/tags/tag74.xml><?xml version="1.0" encoding="utf-8"?>
<p:tagLst xmlns:p="http://schemas.openxmlformats.org/presentationml/2006/main">
  <p:tag name="KSO_WM_UNIT_ISCONTENTSTITLE" val="0"/>
  <p:tag name="KSO_WM_UNIT_ISNUMDGMTITLE" val="0"/>
  <p:tag name="KSO_WM_UNIT_PRESET_TEXT" val="THANK YOU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  <p:tag name="KSO_WM_UNIT_CONTENT_GROUP_TYPE" val="contentchip"/>
</p:tagLst>
</file>

<file path=ppt/tags/tag75.xml><?xml version="1.0" encoding="utf-8"?>
<p:tagLst xmlns:p="http://schemas.openxmlformats.org/presentationml/2006/main">
  <p:tag name="KSO_WM_UNIT_SUBTYPE" val="b"/>
  <p:tag name="KSO_WM_UNIT_PRESET_TEXT" val="汇报人：稻小壳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11*f*1"/>
  <p:tag name="KSO_WM_UNIT_LAYERLEVEL" val="1"/>
  <p:tag name="KSO_WM_TAG_VERSION" val="3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7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0*i*1"/>
  <p:tag name="KSO_WM_UNIT_LAYERLEVEL" val="1"/>
  <p:tag name="KSO_WM_TAG_VERSION" val="3.0"/>
</p:tagLst>
</file>

<file path=ppt/tags/tag8.xml><?xml version="1.0" encoding="utf-8"?>
<p:tagLst xmlns:p="http://schemas.openxmlformats.org/presentationml/2006/main">
  <p:tag name="KSO_WM_UNIT_SUBTYPE" val="b"/>
  <p:tag name="KSO_WM_UNIT_PRESET_TEXT" val="汇报人：稻小壳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1*f*1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2"/>
  <p:tag name="KSO_WM_UNIT_LAYERLEVEL" val="1"/>
  <p:tag name="KSO_WM_TAG_VERSION" val="3.0"/>
  <p:tag name="KSO_WM_BEAUTIFY_FLAG" val="#wm#"/>
  <p:tag name="KSO_WM_UNIT_CONTENT_GROUP_TYPE" val="titlestyle"/>
  <p:tag name="KSO_WM_UNIT_TYPE" val="i"/>
  <p:tag name="KSO_WM_UNIT_INDEX" val="2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3"/>
  <p:tag name="KSO_WM_UNIT_LAYERLEVEL" val="1"/>
  <p:tag name="KSO_WM_TAG_VERSION" val="3.0"/>
  <p:tag name="KSO_WM_BEAUTIFY_FLAG" val="#wm#"/>
  <p:tag name="KSO_WM_UNIT_CONTENT_GROUP_TYPE" val="titlestyle"/>
  <p:tag name="KSO_WM_UNIT_TYPE" val="i"/>
  <p:tag name="KSO_WM_UNIT_INDEX" val="3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0296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第二级&#10;第三级&#10;第四级&#10;第五级"/>
  <p:tag name="KSO_WM_UNIT_NOCLEAR" val="0"/>
  <p:tag name="KSO_WM_UNIT_TYPE" val="f"/>
  <p:tag name="KSO_WM_UNIT_INDEX" val="1"/>
  <p:tag name="KSO_WM_TEMPLATE_CATEGORY" val="custom"/>
  <p:tag name="KSO_WM_TEMPLATE_INDEX" val="20230296"/>
</p:tagLst>
</file>

<file path=ppt/tags/tag87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296"/>
  <p:tag name="KSO_WM_TEMPLATE_THUMBS_INDEX" val="1、9"/>
</p:tagLst>
</file>

<file path=ppt/tags/tag8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</p:tagLst>
</file>

<file path=ppt/tags/tag8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2"/>
  <p:tag name="KSO_WM_UNIT_LAYERLEVEL" val="1"/>
  <p:tag name="KSO_WM_TAG_VERSION" val="3.0"/>
  <p:tag name="KSO_WM_UNIT_TYPE" val="i"/>
  <p:tag name="KSO_WM_UNIT_INDEX" val="2"/>
</p:tagLst>
</file>

<file path=ppt/tags/tag9.xml><?xml version="1.0" encoding="utf-8"?>
<p:tagLst xmlns:p="http://schemas.openxmlformats.org/presentationml/2006/main">
  <p:tag name="KSO_WM_UNIT_PRESET_TEXT" val="单击此处编辑母版文本样式"/>
  <p:tag name="KSO_WM_UNIT_NOCLEAR" val="0"/>
  <p:tag name="KSO_WM_UNIT_VALUE" val="3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UNIT_LAYERLEVEL" val="1"/>
  <p:tag name="KSO_WM_TAG_VERSION" val="3.0"/>
  <p:tag name="KSO_WM_BEAUTIFY_FLAG" val="#wm#"/>
  <p:tag name="KSO_WM_UNIT_ISCONTENTSTITLE" val="0"/>
  <p:tag name="KSO_WM_UNIT_ISNUMDGMTITLE" val="0"/>
</p:tagLst>
</file>

<file path=ppt/tags/tag9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3"/>
  <p:tag name="KSO_WM_UNIT_LAYERLEVEL" val="1"/>
  <p:tag name="KSO_WM_TAG_VERSION" val="3.0"/>
  <p:tag name="KSO_WM_UNIT_TYPE" val="i"/>
  <p:tag name="KSO_WM_UNIT_INDEX" val="3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*i*4"/>
  <p:tag name="KSO_WM_UNIT_LAYERLEVEL" val="1"/>
  <p:tag name="KSO_WM_TAG_VERSION" val="3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*i*5"/>
  <p:tag name="KSO_WM_UNIT_LAYERLEVEL" val="1"/>
  <p:tag name="KSO_WM_TAG_VERSION" val="3.0"/>
  <p:tag name="KSO_WM_BEAUTIFY_FLAG" val="#wm#"/>
</p:tagLst>
</file>

<file path=ppt/tags/tag9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1*i*6"/>
  <p:tag name="KSO_WM_UNIT_LAYERLEVEL" val="1"/>
  <p:tag name="KSO_WM_TAG_VERSION" val="3.0"/>
</p:tagLst>
</file>

<file path=ppt/tags/tag9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_1*i*7"/>
  <p:tag name="KSO_WM_UNIT_LAYERLEVEL" val="1"/>
  <p:tag name="KSO_WM_TAG_VERSION" val="3.0"/>
</p:tagLst>
</file>

<file path=ppt/tags/tag95.xml><?xml version="1.0" encoding="utf-8"?>
<p:tagLst xmlns:p="http://schemas.openxmlformats.org/presentationml/2006/main">
  <p:tag name="KSO_WM_UNIT_SUBTYPE" val="b"/>
  <p:tag name="KSO_WM_UNIT_PRESET_TEXT" val="汇报人：稻小壳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1*f*1"/>
  <p:tag name="KSO_WM_UNIT_LAYERLEVEL" val="1"/>
  <p:tag name="KSO_WM_TAG_VERSION" val="3.0"/>
  <p:tag name="KSO_WM_BEAUTIFY_FLAG" val="#wm#"/>
</p:tagLst>
</file>

<file path=ppt/tags/tag96.xml><?xml version="1.0" encoding="utf-8"?>
<p:tagLst xmlns:p="http://schemas.openxmlformats.org/presentationml/2006/main">
  <p:tag name="KSO_WM_UNIT_PRESET_TEXT" val="单击此处编辑母版文本样式"/>
  <p:tag name="KSO_WM_UNIT_NOCLEAR" val="0"/>
  <p:tag name="KSO_WM_UNIT_VALUE" val="36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UNIT_LAYERLEVEL" val="1"/>
  <p:tag name="KSO_WM_TAG_VERSION" val="3.0"/>
  <p:tag name="KSO_WM_BEAUTIFY_FLAG" val="#wm#"/>
  <p:tag name="KSO_WM_UNIT_ISCONTENTSTITLE" val="0"/>
  <p:tag name="KSO_WM_UNIT_ISNUMDGMTITLE" val="0"/>
</p:tagLst>
</file>

<file path=ppt/tags/tag97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  <p:tag name="KSO_WM_UNIT_CONTENT_GROUP_TYPE" val="contentchip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heme/theme1.xml><?xml version="1.0" encoding="utf-8"?>
<a:theme xmlns:a="http://schemas.openxmlformats.org/drawingml/2006/main" name="科技风蓝色渐变职场办公">
  <a:themeElements>
    <a:clrScheme name="自定义 57">
      <a:dk1>
        <a:srgbClr val="000000"/>
      </a:dk1>
      <a:lt1>
        <a:srgbClr val="FFFFFF"/>
      </a:lt1>
      <a:dk2>
        <a:srgbClr val="043460"/>
      </a:dk2>
      <a:lt2>
        <a:srgbClr val="EFFFFF"/>
      </a:lt2>
      <a:accent1>
        <a:srgbClr val="09FFFF"/>
      </a:accent1>
      <a:accent2>
        <a:srgbClr val="1ADCFF"/>
      </a:accent2>
      <a:accent3>
        <a:srgbClr val="0F54FF"/>
      </a:accent3>
      <a:accent4>
        <a:srgbClr val="3D97FF"/>
      </a:accent4>
      <a:accent5>
        <a:srgbClr val="4F74FF"/>
      </a:accent5>
      <a:accent6>
        <a:srgbClr val="6051FF"/>
      </a:accent6>
      <a:hlink>
        <a:srgbClr val="4472C4"/>
      </a:hlink>
      <a:folHlink>
        <a:srgbClr val="BFBFBF"/>
      </a:folHlink>
    </a:clrScheme>
    <a:fontScheme name="自定义 77">
      <a:majorFont>
        <a:latin typeface="MiSans Heavy"/>
        <a:ea typeface="MiSans Heavy"/>
        <a:cs typeface=""/>
      </a:majorFont>
      <a:minorFont>
        <a:latin typeface="MiSans Normal"/>
        <a:ea typeface="MiSans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solidFill>
            <a:srgbClr val="DCD6CA"/>
          </a:solidFill>
          <a:prstDash val="soli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科技风蓝色渐变职场办公">
  <a:themeElements>
    <a:clrScheme name="">
      <a:dk1>
        <a:srgbClr val="000000"/>
      </a:dk1>
      <a:lt1>
        <a:srgbClr val="FFFFFF"/>
      </a:lt1>
      <a:dk2>
        <a:srgbClr val="043460"/>
      </a:dk2>
      <a:lt2>
        <a:srgbClr val="EFFFFF"/>
      </a:lt2>
      <a:accent1>
        <a:srgbClr val="09FFFF"/>
      </a:accent1>
      <a:accent2>
        <a:srgbClr val="1ADCFF"/>
      </a:accent2>
      <a:accent3>
        <a:srgbClr val="0F54FF"/>
      </a:accent3>
      <a:accent4>
        <a:srgbClr val="3D97FF"/>
      </a:accent4>
      <a:accent5>
        <a:srgbClr val="4F74FF"/>
      </a:accent5>
      <a:accent6>
        <a:srgbClr val="6051FF"/>
      </a:accent6>
      <a:hlink>
        <a:srgbClr val="4472C4"/>
      </a:hlink>
      <a:folHlink>
        <a:srgbClr val="BFBFBF"/>
      </a:folHlink>
    </a:clrScheme>
    <a:fontScheme name="自定义 77">
      <a:majorFont>
        <a:latin typeface="MiSans Heavy"/>
        <a:ea typeface="MiSans Heavy"/>
        <a:cs typeface=""/>
      </a:majorFont>
      <a:minorFont>
        <a:latin typeface="MiSans Normal"/>
        <a:ea typeface="MiSans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solidFill>
            <a:srgbClr val="DCD6CA"/>
          </a:solidFill>
          <a:prstDash val="soli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1720</Words>
  <Application>WPS 演示</Application>
  <PresentationFormat>宽屏</PresentationFormat>
  <Paragraphs>329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26</vt:i4>
      </vt:variant>
    </vt:vector>
  </HeadingPairs>
  <TitlesOfParts>
    <vt:vector size="37" baseType="lpstr">
      <vt:lpstr>Arial</vt:lpstr>
      <vt:lpstr>宋体</vt:lpstr>
      <vt:lpstr>Wingdings</vt:lpstr>
      <vt:lpstr>MiSans Heavy</vt:lpstr>
      <vt:lpstr>MiSans Normal</vt:lpstr>
      <vt:lpstr>微软雅黑</vt:lpstr>
      <vt:lpstr>Arial Unicode MS</vt:lpstr>
      <vt:lpstr>Calibri</vt:lpstr>
      <vt:lpstr>Consolas</vt:lpstr>
      <vt:lpstr>科技风蓝色渐变职场办公</vt:lpstr>
      <vt:lpstr>1_科技风蓝色渐变职场办公</vt:lpstr>
      <vt:lpstr>iPass：基于双层加密架构的密码管理系统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從零開始</cp:lastModifiedBy>
  <cp:revision>69</cp:revision>
  <dcterms:created xsi:type="dcterms:W3CDTF">2023-08-09T12:44:00Z</dcterms:created>
  <dcterms:modified xsi:type="dcterms:W3CDTF">2026-02-11T09:53:29Z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2052-12.1.0.24657</vt:lpwstr>
  </property>
  <property fmtid="{D5CDD505-2E9C-101B-9397-08002B2CF9AE}" pid="3" name="ICV">
    <vt:lpwstr>AF09867FABB74F0C9B87582F0E6D3DEF_12</vt:lpwstr>
  </property>
</Properties>
</file>